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0" y="1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ACDF41-047D-C3F7-677D-1687CD2D9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CC33EF9-F669-7C6F-296E-EE7D6C2E4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D1D12A3-F54B-D086-B7EB-937AA8E3F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A30BA-442B-45A3-B1E0-EDDF03ECAD03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0FBD21-3A28-CEE7-6E1F-FE1CBF36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EBC0F41-B885-3C6A-98D7-47B3690EE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0C5C-C3D3-4198-84AF-E021F3CCAF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600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5644D9-AFF3-6192-8153-7A0F5C2DF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F31A609-DD27-C887-7ABC-831A40A92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AFA7ACB-3477-C56F-8990-7D78A17A1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A30BA-442B-45A3-B1E0-EDDF03ECAD03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64F1AB6-2A3D-4358-6667-6BAF03079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1078BB8-72A8-4CB9-E275-A48940398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0C5C-C3D3-4198-84AF-E021F3CCAF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590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ACCBE3F-131F-CF7A-1592-29AF5859F0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B113254-F15B-29B1-426E-D03B9B7DE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A693B85-9EBA-B91D-1D61-9C5E2C6A9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A30BA-442B-45A3-B1E0-EDDF03ECAD03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3E31B06-EC83-8829-8E94-0746509B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8922D80-3B46-C57D-33B9-78FB944E3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0C5C-C3D3-4198-84AF-E021F3CCAF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408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91DBB1-ECA3-230B-90A1-9CE9A46B5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73D983-9DF4-A446-B52F-33F73BB74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AED8575-3036-CC52-E66A-51A7E519A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A30BA-442B-45A3-B1E0-EDDF03ECAD03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70A1F0D-535E-CC92-28C2-57A045D41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0613555-9A64-2C3F-D67D-A3E409EEA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0C5C-C3D3-4198-84AF-E021F3CCAF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989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EAD866-079F-9442-9C09-1B09C4CD7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2B57CA4-1EAB-D491-1EBD-D9954CC42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BFFC967-6ACE-7D49-E183-C2FAF778A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A30BA-442B-45A3-B1E0-EDDF03ECAD03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000F536-0247-FFCC-C5C2-D85BE8507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0589D4-68C4-35A6-574A-48C2FDA50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0C5C-C3D3-4198-84AF-E021F3CCAF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979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DCCDE2-8558-0A09-FECB-663E268EC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C7BB9CD-A10B-BC4A-2203-A9B293AA8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6540B06-EC1F-B66B-FC86-54D6D49E7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5D5DF5A-8977-8A1E-21D0-952F41A83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A30BA-442B-45A3-B1E0-EDDF03ECAD03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189F4EE-CC36-A229-4BB0-28F9BE4F4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6EA869D-6454-65C8-AEC7-E7129876E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0C5C-C3D3-4198-84AF-E021F3CCAF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848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A5094F-6190-2E8E-537C-5398CF0E7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95F68B7-8B24-BFF4-2548-FB5FFC5E6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E315E52-C3D6-8ABB-503B-4002AEB82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BE94C51-4772-EEBD-6220-820A7A5FEA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29CFC63-DC86-18F1-42A0-E51DF77DA2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8D4E8EE-BAB2-A31A-A1DE-5D02D6595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A30BA-442B-45A3-B1E0-EDDF03ECAD03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8749FC5-7B34-A6D4-1571-60FC30AE8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708DB128-1BD8-2B50-7B65-C2F462354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0C5C-C3D3-4198-84AF-E021F3CCAF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458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434FEA-61EB-6063-A814-FDFC550DC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7979EF2-9A8C-BFC4-C680-D6289F46E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A30BA-442B-45A3-B1E0-EDDF03ECAD03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447D054-864D-BCB1-6C31-AC5E395A3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4166204-9C6B-3F27-3AD1-C8A8022B0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0C5C-C3D3-4198-84AF-E021F3CCAF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425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3EFC21D-179D-F48B-7E55-AAA374E33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A30BA-442B-45A3-B1E0-EDDF03ECAD03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E7F45AA-FE6E-99EB-A46C-EC4C81EC3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133EC16-FE6F-A25D-A1C7-C19EC26A1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0C5C-C3D3-4198-84AF-E021F3CCAF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529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658A73-7A51-311F-27CE-2994BF073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AABC243-B2E3-4039-2F7F-031922F64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17858A8-22B1-2F38-58C3-9FB8370FE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89DA21A-818A-1B93-0B4A-5C695ECFD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A30BA-442B-45A3-B1E0-EDDF03ECAD03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C171DC1-C0E8-B3AC-A0FA-B23DFD86B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CFB9638-C484-5B12-40E4-7C98F739F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0C5C-C3D3-4198-84AF-E021F3CCAF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831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D5A0AB-97F0-4B54-9521-3828A6221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FE1B5DB-A53E-011A-28AD-32011A73CD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6881525-86AD-10D9-6EB4-7E8F106359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56B88DC-670A-25EC-27F0-4720CEDD5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A30BA-442B-45A3-B1E0-EDDF03ECAD03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DA86E1D-AA7B-3CCA-8368-7B977AEC3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961A4D4-40F7-3857-359C-A9DD530DC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00C5C-C3D3-4198-84AF-E021F3CCAF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791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CA7200D-C0FA-86E3-2553-7C3228ECC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50EF25A-75DF-9AAB-3B6A-EFA5756AB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FB2957F-11CC-E3D6-91FD-B9FB150586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A30BA-442B-45A3-B1E0-EDDF03ECAD03}" type="datetimeFigureOut">
              <a:rPr lang="nb-NO" smtClean="0"/>
              <a:t>01.03.2024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3C362F0-7FE4-B0BD-A720-69DFA498E8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27F2E5-A95C-2A1E-73DE-B68F57A847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00C5C-C3D3-4198-84AF-E021F3CCAF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217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A6ABF576-5645-ED4D-8518-28A158A02E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7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33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D6B48C6F-3AAF-ACF2-5BC5-330DABFB5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16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196E3350-E198-642E-C39A-9281E7952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523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>Statens vegvesen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Kathrine Sandaker</dc:creator>
  <cp:lastModifiedBy>Hamdija Pasic</cp:lastModifiedBy>
  <cp:revision>6</cp:revision>
  <dcterms:created xsi:type="dcterms:W3CDTF">2024-01-31T14:26:31Z</dcterms:created>
  <dcterms:modified xsi:type="dcterms:W3CDTF">2024-03-01T09:30:14Z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6eae731-f11e-4017-952e-3dce43580afc_Enabled">
    <vt:lpwstr>true</vt:lpwstr>
  </property>
  <property fmtid="{D5CDD505-2E9C-101B-9397-08002B2CF9AE}" pid="3" name="MSIP_Label_86eae731-f11e-4017-952e-3dce43580afc_SetDate">
    <vt:lpwstr>2024-01-31T14:36:32Z</vt:lpwstr>
  </property>
  <property fmtid="{D5CDD505-2E9C-101B-9397-08002B2CF9AE}" pid="4" name="MSIP_Label_86eae731-f11e-4017-952e-3dce43580afc_Method">
    <vt:lpwstr>Privileged</vt:lpwstr>
  </property>
  <property fmtid="{D5CDD505-2E9C-101B-9397-08002B2CF9AE}" pid="5" name="MSIP_Label_86eae731-f11e-4017-952e-3dce43580afc_Name">
    <vt:lpwstr>Public-new</vt:lpwstr>
  </property>
  <property fmtid="{D5CDD505-2E9C-101B-9397-08002B2CF9AE}" pid="6" name="MSIP_Label_86eae731-f11e-4017-952e-3dce43580afc_SiteId">
    <vt:lpwstr>38856954-ed55-49f7-8bdd-738ffbbfd390</vt:lpwstr>
  </property>
  <property fmtid="{D5CDD505-2E9C-101B-9397-08002B2CF9AE}" pid="7" name="MSIP_Label_86eae731-f11e-4017-952e-3dce43580afc_ActionId">
    <vt:lpwstr>f1073f48-5a21-42c1-b3b5-471d1bdf03a1</vt:lpwstr>
  </property>
  <property fmtid="{D5CDD505-2E9C-101B-9397-08002B2CF9AE}" pid="8" name="MSIP_Label_86eae731-f11e-4017-952e-3dce43580afc_ContentBits">
    <vt:lpwstr>0</vt:lpwstr>
  </property>
</Properties>
</file>