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80E294-14E7-D237-1855-CDD4A57A1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7513C9E-DFDD-53AA-2AA5-5449CF027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B7DF4F-5875-E01E-D7C8-D1134374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2BC64E-22BB-25D9-0071-BA938CF7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04B4C9-349A-4704-3BDB-7C9B26C5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80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C10D73-6D8F-07CE-3A21-C9F6FB9B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3BAC122-5A77-69E2-8B8C-9118C02EB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BD91D0-02DB-3850-CBF2-78541DFF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C8E45C-FAF0-6582-5F00-311459F7E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1B016D-6B23-664D-0600-140635AB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051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6D522B-3B2F-E7A9-9793-8FF86EB40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1E1A9DD-9A1B-1785-00E8-AD540C363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9A1ABE-5AB2-203A-D07E-4A03FCFB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BB6108-2EE6-9836-B0DA-83910B24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E5CAE3-FF1D-1630-1B2A-266B1084F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59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E94AAC-2394-9857-34D5-CD0E94CE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4801F4-184D-3F50-8B30-9DF7D69C2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A29831-92DF-80FE-AC6B-D6942E55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77B626-7083-BF24-E032-4069C1F9F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1A4E74-AA82-8EB2-9829-8B6BDEFE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515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E838FF-40B8-5871-74A4-BF8D453E5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C0CF02-5204-0667-4795-82702A59F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D734DD-6C37-3AE4-B95C-723F9D36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A725C8-ADAC-6ACF-EC4E-AD8994D2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19ECB9-7A56-56F0-7768-8F46DCCC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094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34251B-3D24-FD28-E490-6FD4A746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6D73B6-C077-C844-3032-ACB28C56C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245107D-F8DC-BDB8-899E-EC93FC1DB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A25F42C-7D82-D7BC-89BF-4A16A186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EC4653-1AFE-13BA-1DA0-478854B1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346EEC-D1A0-9678-5AD7-6E902B03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711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F69B0D-24A6-D273-C52C-2BDEE106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4D320C-E419-3F7D-BC9E-EF5C93D68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C59E8B-5D36-D9FB-EAA2-11DA08901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8167334-47FF-F5F0-9948-1FFB63171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783E0E7-4446-7E99-FB20-BC94AA7DC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4BFF699-8966-2888-424D-61C757D2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40235A0-87E2-457E-5EDD-17115D58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08C3F0F-044C-E2C0-6549-9ED9B8384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940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FF9E3B-1E26-559F-FAA7-7AAFBA07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5A78622-CFD4-BDF9-5F3D-E72FB4A0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EDEB48E-86F0-A50D-856E-F02236287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14F58E4-EAE6-76A1-3874-972D6CEE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1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21E6AD4-F069-F0CB-CA2F-F44C315F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83620BA-E211-FEBA-82AE-1233D1C7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A35BD78-E0A2-FA1D-B561-06F4127B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045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80277C-D5D6-5560-925F-85B5B580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303D5B-F04B-9703-51C6-85BE0DD63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A06F50A-591B-DA1E-4D66-89A002761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FFDC40-E6E8-7A0F-CC8C-483C61AC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E925494-EB0A-073B-4803-3A2C4400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06A7070-5ABC-8F48-98A6-BDF3BA6B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454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A406FA-D8CD-0F8C-C420-30980445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F92F078-9356-B625-FB07-1CE094DF5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0B1EE7A-B09F-1C37-3F27-831E08D4F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2A85CF-A5D5-B62E-9C01-919400BE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062143-E222-3BFE-EB01-B3E391C2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474F31-3E2C-0A53-9DB2-E09F5304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52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53B70B6-4877-6DA1-5E2F-65DCD435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F1C3CD6-51D6-6DD9-346D-D2C0A3C46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22DBBD-C419-8642-1107-B1637D667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666D-3EB0-424B-8D28-3640AE22C0D1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13C81E-8747-27AF-4DED-2C1137973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C891D2-ABD1-30C5-0319-8D145134B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A0A08-FCAE-4118-89DC-8243C670B7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276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11F3286E-9155-39FF-E5F5-F2F2A32F8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5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164BFF0-168A-022A-2E79-FD3549D40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4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ECA5B4D0-9335-540C-AA87-27551D2DC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Hamdija Pasic</cp:lastModifiedBy>
  <cp:revision>2</cp:revision>
  <dcterms:created xsi:type="dcterms:W3CDTF">2024-01-31T14:37:19Z</dcterms:created>
  <dcterms:modified xsi:type="dcterms:W3CDTF">2024-03-01T09:11:39Z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2024-01-31T14:44:00Z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99687b15-f7ae-49d8-b879-ac65e3e6371e</vt:lpwstr>
  </property>
  <property fmtid="{D5CDD505-2E9C-101B-9397-08002B2CF9AE}" pid="8" name="MSIP_Label_86eae731-f11e-4017-952e-3dce43580afc_ContentBits">
    <vt:lpwstr>0</vt:lpwstr>
  </property>
</Properties>
</file>