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EA8896-D47C-B92D-03DA-1BFAFB29A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573FEB4-736A-90E8-3554-B2BFFA7EC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10EEB2-60F5-8B14-3272-B295745B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DC3F7D-CB47-1804-0311-10DB8CB2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2C6D400-414F-96D3-628C-3B1E2E77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73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7479C3-9F23-6C01-C7F6-065B5FC93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0513E16-4811-2B90-1413-6863FA245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996D3A-8523-FC89-08B9-820597E1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9BE311F-A4FB-2D8D-E11B-F4E21B8F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ED0135-55AE-DDAC-438A-E6E32FD1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584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CF47E0F-594A-24FD-E983-749322B95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C76C5C3-61A8-3D95-1037-0B4C74AB9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CDA8E6-5EE0-3EC9-A319-FFCF145F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AC029D-30E8-CF12-48BB-BB28A97A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381668-D1A5-08E5-A2FB-06B4C963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40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18E655-51EE-FB4D-42E3-5A35253C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9CE02E-4170-1ADD-5F24-8278326FE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677D48-CA80-DC0B-B465-DB908D33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28A9E60-5E93-E629-F61A-402489D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943C33-A02F-C3BF-8CF8-545C1D05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44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267632-61C0-1D63-C3AA-AEC8EDAF5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A491A9-ACD2-DC8E-5113-2724622DC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93F85B-E3E9-A8A9-2F00-44FD10E1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9E74C2-AE26-2D24-77EF-1B77D923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A5C03A-DCB9-1ED1-0E93-5A6C63A0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87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4B51AF-E75F-860B-AE2D-24F17437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1F841A-736D-C1FF-2211-F5DB6AE52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68C7E-25EF-7102-191B-83A28EC60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B113A2-10F4-0D19-0837-85662565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D80E85-7E6D-ECC1-2A4E-99BC8873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1300871-49A7-0AD7-F66F-8C95E4F6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419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E4B987-E190-4499-6AF1-2DA75568F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271EBE-9D2F-D8F0-C69B-F69EC2AA1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F107C2C-B032-BD4D-CC65-DA5089EC8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B3049D1-E475-5935-D1E4-FD5476964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76305B2-AB45-B056-FC31-E7726C2CE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F9D6B04-13C7-B0B8-3075-2C0ED9E9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08A3019-621F-149B-5F3F-78ECC8968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C83DDA5-191B-FC6C-6284-AACD375F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51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DD150E-3185-2A82-22DB-6D35A353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11D36BF-0850-BC8B-E1E9-51326846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1E3B98F-3B7E-3828-49AD-9CB872FA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A003F4C-71A0-C9A9-0CDD-C188BEEED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25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4E685A6-7264-0A14-7513-201CB754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F5D7B34-1067-B2CA-03E8-8EADBF51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7C4DD75-406E-B997-856A-6E1A455D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222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C61069-B5F0-2265-EB63-01AF11B6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08C108-969B-3AB2-89EB-115F3403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337F7A-732A-D904-D6F6-1EAF1446B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AF5B9B-7881-49BB-02AA-ABC32BCB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3CA5B7-D5DA-5E3B-9C04-C94C29F8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94AE055-DEB3-DC86-F187-C981D60B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314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71AF08-2A42-F32F-6F83-4EABA3821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489E392-BBFB-9604-F20A-E6268A946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59531F7-648A-BB37-F02A-F93480EE2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E5888D-BFC1-7563-D79C-5BF8E3BEB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1E3603A-6354-B26A-273C-57D3A8CF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4F707A7-264F-ADAF-E894-6E9D7324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67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4A10515-9BAC-F775-576D-B4A87D15F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3EF235-BB9D-1674-C655-996570587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EA91CF-C5E1-12F9-E0E8-384F31844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192B-002E-4B08-B4EC-91A3D7C4C1A5}" type="datetimeFigureOut">
              <a:rPr lang="nb-NO" smtClean="0"/>
              <a:t>02.04.2024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338EA4-3C7B-111F-9C77-EDAE19B5B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658A0B-4BBB-1B49-9359-04AE68DAC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06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30BE70F1-23B6-22F1-693E-F23DD6A80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3" y="0"/>
            <a:ext cx="121664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5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D47EE229-BC9E-334A-A528-83C0B334A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349"/>
            <a:ext cx="12192000" cy="679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D55D56A6-968C-2CCF-1510-36623815F1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0" y="0"/>
            <a:ext cx="12027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47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Kathrine Sandaker</cp:lastModifiedBy>
  <cp:revision>2</cp:revision>
  <dcterms:created xsi:type="dcterms:W3CDTF">2024-04-01T17:21:04Z</dcterms:created>
  <dcterms:modified xsi:type="dcterms:W3CDTF">2024-04-02T07:44:44Z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2024-04-01T17:24:41Z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2c106f8e-84a5-46be-9e5d-ac807727f73b</vt:lpwstr>
  </property>
  <property fmtid="{D5CDD505-2E9C-101B-9397-08002B2CF9AE}" pid="8" name="MSIP_Label_86eae731-f11e-4017-952e-3dce43580afc_ContentBits">
    <vt:lpwstr>0</vt:lpwstr>
  </property>
</Properties>
</file>