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38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13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37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4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48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3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01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7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902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0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51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1491-80FB-4D1E-A2BE-77503BF75DDA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5282-416C-48AF-9ABD-70CF44C05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25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1657313-DB14-5683-BBF7-E1C2482D9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8854"/>
            <a:ext cx="10153871" cy="550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1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670CF0F9-FAC4-06DE-3840-A4C9A7F05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66" y="74385"/>
            <a:ext cx="10163266" cy="556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6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7083F0D-CBAD-803E-EF4B-88A0AFE94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0"/>
            <a:ext cx="10160000" cy="5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5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Egendefinert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Kathrine Sandaker</cp:lastModifiedBy>
  <cp:revision>1</cp:revision>
  <dcterms:created xsi:type="dcterms:W3CDTF">2024-04-01T16:16:17Z</dcterms:created>
  <dcterms:modified xsi:type="dcterms:W3CDTF">2024-04-01T16:26:15Z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2024-04-01T16:26:15Z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1669aff3-1fb2-4654-a773-dc2911450929</vt:lpwstr>
  </property>
  <property fmtid="{D5CDD505-2E9C-101B-9397-08002B2CF9AE}" pid="8" name="MSIP_Label_86eae731-f11e-4017-952e-3dce43580afc_ContentBits">
    <vt:lpwstr>0</vt:lpwstr>
  </property>
</Properties>
</file>