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EA8896-D47C-B92D-03DA-1BFAFB29A7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573FEB4-736A-90E8-3554-B2BFFA7ECC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510EEB2-60F5-8B14-3272-B295745B7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4DC3F7D-CB47-1804-0311-10DB8CB2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2C6D400-414F-96D3-628C-3B1E2E771F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73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7479C3-9F23-6C01-C7F6-065B5FC93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0513E16-4811-2B90-1413-6863FA2458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996D3A-8523-FC89-08B9-820597E1B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9BE311F-A4FB-2D8D-E11B-F4E21B8F5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ED0135-55AE-DDAC-438A-E6E32FD1C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5843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CF47E0F-594A-24FD-E983-749322B95D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C76C5C3-61A8-3D95-1037-0B4C74AB9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CCDA8E6-5EE0-3EC9-A319-FFCF145F4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AC029D-30E8-CF12-48BB-BB28A97A0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A381668-D1A5-08E5-A2FB-06B4C963E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87409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18E655-51EE-FB4D-42E3-5A35253C9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29CE02E-4170-1ADD-5F24-8278326FE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7677D48-CA80-DC0B-B465-DB908D33C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28A9E60-5E93-E629-F61A-402489DCF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943C33-A02F-C3BF-8CF8-545C1D05E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5445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E267632-61C0-1D63-C3AA-AEC8EDAF52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4A491A9-ACD2-DC8E-5113-2724622DC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93F85B-E3E9-A8A9-2F00-44FD10E1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F9E74C2-AE26-2D24-77EF-1B77D9233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1A5C03A-DCB9-1ED1-0E93-5A6C63A0D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87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54B51AF-E75F-860B-AE2D-24F17437F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1F841A-736D-C1FF-2211-F5DB6AE526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4968C7E-25EF-7102-191B-83A28EC608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2B113A2-10F4-0D19-0837-85662565C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5D80E85-7E6D-ECC1-2A4E-99BC88731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1300871-49A7-0AD7-F66F-8C95E4F6C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4192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E4B987-E190-4499-6AF1-2DA75568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271EBE-9D2F-D8F0-C69B-F69EC2AA1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F107C2C-B032-BD4D-CC65-DA5089EC8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6B3049D1-E475-5935-D1E4-FD5476964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B76305B2-AB45-B056-FC31-E7726C2CE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F9D6B04-13C7-B0B8-3075-2C0ED9E9C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08A3019-621F-149B-5F3F-78ECC8968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C83DDA5-191B-FC6C-6284-AACD375F9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2513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DD150E-3185-2A82-22DB-6D35A3534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211D36BF-0850-BC8B-E1E9-51326846D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F1E3B98F-3B7E-3828-49AD-9CB872FA5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3A003F4C-71A0-C9A9-0CDD-C188BEEE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3258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4E685A6-7264-0A14-7513-201CB7542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F5D7B34-1067-B2CA-03E8-8EADBF517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7C4DD75-406E-B997-856A-6E1A455DB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22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C61069-B5F0-2265-EB63-01AF11B68D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708C108-969B-3AB2-89EB-115F3403B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337F7A-732A-D904-D6F6-1EAF1446B8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CAF5B9B-7881-49BB-02AA-ABC32BCB89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3CA5B7-D5DA-5E3B-9C04-C94C29F87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94AE055-DEB3-DC86-F187-C981D60B04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3141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871AF08-2A42-F32F-6F83-4EABA3821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A489E392-BBFB-9604-F20A-E6268A946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59531F7-648A-BB37-F02A-F93480EE2C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0E5888D-BFC1-7563-D79C-5BF8E3BEB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1E3603A-6354-B26A-273C-57D3A8CFA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D4F707A7-264F-ADAF-E894-6E9D73248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40674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54A10515-9BAC-F775-576D-B4A87D15F0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03EF235-BB9D-1674-C655-996570587A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7EA91CF-C5E1-12F9-E0E8-384F31844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C192B-002E-4B08-B4EC-91A3D7C4C1A5}" type="datetimeFigureOut">
              <a:rPr lang="nb-NO" smtClean="0"/>
              <a:t>02.05.2024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0338EA4-3C7B-111F-9C77-EDAE19B5BA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658A0B-4BBB-1B49-9359-04AE68DAC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A4DDB-2E4C-4B0C-9696-D84B4E86CB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8062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A46234EC-99F6-8E98-0DAD-D86BA4E7B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53" y="0"/>
            <a:ext cx="121664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452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>
            <a:extLst>
              <a:ext uri="{FF2B5EF4-FFF2-40B4-BE49-F238E27FC236}">
                <a16:creationId xmlns:a16="http://schemas.microsoft.com/office/drawing/2014/main" id="{6F837B2C-CAA4-BBBD-3893-49403F00C9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349"/>
            <a:ext cx="12192000" cy="6793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2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>
            <a:extLst>
              <a:ext uri="{FF2B5EF4-FFF2-40B4-BE49-F238E27FC236}">
                <a16:creationId xmlns:a16="http://schemas.microsoft.com/office/drawing/2014/main" id="{66E48DB7-54D8-F12D-4E59-24EB353B95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0" y="0"/>
            <a:ext cx="12027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447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PowerPoint-presentasjon</vt:lpstr>
      <vt:lpstr>PowerPoint-presentasjon</vt:lpstr>
      <vt:lpstr>PowerPoint-presentasjon</vt:lpstr>
    </vt:vector>
  </TitlesOfParts>
  <Company>Statens vegvesen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Kathrine Sandaker</dc:creator>
  <cp:lastModifiedBy>Hamdija Pasic</cp:lastModifiedBy>
  <cp:revision>3</cp:revision>
  <dcterms:created xsi:type="dcterms:W3CDTF">2024-04-01T17:21:04Z</dcterms:created>
  <dcterms:modified xsi:type="dcterms:W3CDTF">2024-05-02T10:53:05Z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6eae731-f11e-4017-952e-3dce43580afc_Enabled">
    <vt:lpwstr>true</vt:lpwstr>
  </property>
  <property fmtid="{D5CDD505-2E9C-101B-9397-08002B2CF9AE}" pid="3" name="MSIP_Label_86eae731-f11e-4017-952e-3dce43580afc_SetDate">
    <vt:lpwstr>2024-04-01T17:24:41Z</vt:lpwstr>
  </property>
  <property fmtid="{D5CDD505-2E9C-101B-9397-08002B2CF9AE}" pid="4" name="MSIP_Label_86eae731-f11e-4017-952e-3dce43580afc_Method">
    <vt:lpwstr>Privileged</vt:lpwstr>
  </property>
  <property fmtid="{D5CDD505-2E9C-101B-9397-08002B2CF9AE}" pid="5" name="MSIP_Label_86eae731-f11e-4017-952e-3dce43580afc_Name">
    <vt:lpwstr>Public-new</vt:lpwstr>
  </property>
  <property fmtid="{D5CDD505-2E9C-101B-9397-08002B2CF9AE}" pid="6" name="MSIP_Label_86eae731-f11e-4017-952e-3dce43580afc_SiteId">
    <vt:lpwstr>38856954-ed55-49f7-8bdd-738ffbbfd390</vt:lpwstr>
  </property>
  <property fmtid="{D5CDD505-2E9C-101B-9397-08002B2CF9AE}" pid="7" name="MSIP_Label_86eae731-f11e-4017-952e-3dce43580afc_ActionId">
    <vt:lpwstr>2c106f8e-84a5-46be-9e5d-ac807727f73b</vt:lpwstr>
  </property>
  <property fmtid="{D5CDD505-2E9C-101B-9397-08002B2CF9AE}" pid="8" name="MSIP_Label_86eae731-f11e-4017-952e-3dce43580afc_ContentBits">
    <vt:lpwstr>0</vt:lpwstr>
  </property>
</Properties>
</file>