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3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38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13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37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4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48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3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01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7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902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0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51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1491-80FB-4D1E-A2BE-77503BF75DDA}" type="datetimeFigureOut">
              <a:rPr lang="nb-NO" smtClean="0"/>
              <a:t>30.04.2024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25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FD18A13-A11C-6472-D5C8-FBBD0E1D3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34"/>
            <a:ext cx="10160000" cy="567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1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971409F-E085-1455-A664-C95C1E7DF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597"/>
            <a:ext cx="10160000" cy="565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6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56533355-1495-EAFB-1951-B5A5A72C6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0"/>
            <a:ext cx="10160000" cy="5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5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Egendefinert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2</cp:revision>
  <dcterms:created xsi:type="dcterms:W3CDTF">2024-04-01T16:16:17Z</dcterms:created>
  <dcterms:modified xsi:type="dcterms:W3CDTF">2024-04-30T13:29:57Z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2024-04-01T16:26:15Z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1669aff3-1fb2-4654-a773-dc2911450929</vt:lpwstr>
  </property>
  <property fmtid="{D5CDD505-2E9C-101B-9397-08002B2CF9AE}" pid="8" name="MSIP_Label_86eae731-f11e-4017-952e-3dce43580afc_ContentBits">
    <vt:lpwstr>0</vt:lpwstr>
  </property>
</Properties>
</file>