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48" r:id="rId2"/>
  </p:sldMasterIdLst>
  <p:notesMasterIdLst>
    <p:notesMasterId r:id="rId6"/>
  </p:notesMasterIdLst>
  <p:handoutMasterIdLst>
    <p:handoutMasterId r:id="rId7"/>
  </p:handoutMasterIdLst>
  <p:sldIdLst>
    <p:sldId id="258" r:id="rId3"/>
    <p:sldId id="262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14" y="12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991544" y="2348880"/>
            <a:ext cx="9784761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991544" y="4293096"/>
            <a:ext cx="9774403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/>
              <a:t>Klikk for å redigere undertittelstil i malen</a:t>
            </a:r>
            <a:endParaRPr lang="nb-NO" sz="2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1A96A7-E13C-44BC-A07A-FC3851B03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437" y="267790"/>
            <a:ext cx="1181203" cy="6179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6D61F0E-55E0-4E34-A77A-8F6865FC15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791" y="2262860"/>
            <a:ext cx="1277390" cy="1277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8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B6DF54-5860-4C78-894C-288C69CDD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3C9C6F-D79B-4810-A2DB-E2B68CFDC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0FD71F-583D-4F18-881A-7093F8CC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59E4-EB9C-4473-882C-05EA37233B4E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9C92A-6A9E-4784-8A29-5A9BB377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5BF209-3AB1-4E06-B5A8-CE5CA3A4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4236-0D97-4843-BBC9-D70788591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51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335360" y="1928444"/>
            <a:ext cx="11521279" cy="4610057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40026" y="1265334"/>
            <a:ext cx="9916613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40027" y="924754"/>
            <a:ext cx="9916613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3166-6758-48A4-B49C-F9932EA75A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566A5AD-43D5-4D32-8F27-633B39B4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437" y="267790"/>
            <a:ext cx="1181203" cy="61798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436F438-CDE3-402C-9EA0-62FD69DE0E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319499"/>
            <a:ext cx="1277390" cy="12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4048" y="900001"/>
            <a:ext cx="11510423" cy="562395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D002B-773B-415D-A15F-838EC065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8" y="252000"/>
            <a:ext cx="1058648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9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407" y="1268792"/>
            <a:ext cx="11561690" cy="5276461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77159C-DBF6-442C-A3C5-41944505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048" y="633332"/>
            <a:ext cx="11561690" cy="46913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</a:t>
            </a:r>
            <a:r>
              <a:rPr lang="nb-NO" dirty="0" err="1"/>
              <a:t>forå</a:t>
            </a:r>
            <a:r>
              <a:rPr lang="nb-NO" dirty="0"/>
              <a:t>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6815A86-A95A-4C74-A68C-4F9E42D1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48" y="248392"/>
            <a:ext cx="10730504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7566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334800" y="900000"/>
            <a:ext cx="4342799" cy="56338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040000" y="900000"/>
            <a:ext cx="6807600" cy="5633807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8EBAF-9C54-44D6-A577-E1A0E57E2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5541F6-4938-4A31-A761-6CF43C78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252000"/>
            <a:ext cx="10576137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4048" y="900000"/>
            <a:ext cx="6842071" cy="5651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B3CE8-555C-44D7-85B6-B6DA83CF5D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lassholder for tekst 14">
            <a:extLst>
              <a:ext uri="{FF2B5EF4-FFF2-40B4-BE49-F238E27FC236}">
                <a16:creationId xmlns:a16="http://schemas.microsoft.com/office/drawing/2014/main" id="{C3E599A1-5146-41A3-BE13-34958A32D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3301" y="1141760"/>
            <a:ext cx="4341170" cy="533528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71278FDF-39F6-4061-8656-BEA346424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589" y="889821"/>
            <a:ext cx="4249882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3142A14B-945D-464F-952A-9E10473F8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3301" y="896927"/>
            <a:ext cx="813473" cy="240704"/>
          </a:xfrm>
          <a:solidFill>
            <a:srgbClr val="58B02C"/>
          </a:solidFill>
        </p:spPr>
        <p:txBody>
          <a:bodyPr wrap="squar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875BC3-0E29-49E5-9AD9-11B42FC5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8" y="252000"/>
            <a:ext cx="1058648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4356" y="908720"/>
            <a:ext cx="7023302" cy="1944216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324355" y="3140968"/>
            <a:ext cx="7023302" cy="642744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7670249" y="908720"/>
            <a:ext cx="4186470" cy="4608512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856A7-7EEC-4642-9A86-F29893BDB9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6" y="891259"/>
            <a:ext cx="11510425" cy="5634086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F6929-0DBD-4A27-B027-FC2A21E677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DAE62-E13E-456F-BD91-A461A076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7" y="260648"/>
            <a:ext cx="10586489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ma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2888" y="312459"/>
            <a:ext cx="11518444" cy="6212886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F6A84-C71A-4C0B-AAFE-6E0BC1827E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D917-89A0-43DB-91C1-0A143B66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4471" y="6669360"/>
            <a:ext cx="34629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4800" y="252000"/>
            <a:ext cx="1058517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4800" y="900000"/>
            <a:ext cx="11509109" cy="5613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A6CD11-E977-49CF-A845-B2E5D94F53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64552" y="227894"/>
            <a:ext cx="776034" cy="406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1" r:id="rId3"/>
    <p:sldLayoutId id="2147483673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2" r:id="rId10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041BEF1-2318-45BD-96C7-60354584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B6D5ED-FF40-4637-8DDD-A9157366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1AE2E3-65C1-443F-B326-53BE2F0D2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59E4-EB9C-4473-882C-05EA37233B4E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D9D982-AFE2-4884-BF24-B431F5B66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3BB15C-B56B-4C0B-85EC-1091EAC0A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4236-0D97-4843-BBC9-D70788591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8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F68EDE1-C32F-4436-9D2F-633E81A8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"/>
            <a:ext cx="1219200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6B14907-0B03-4C0D-9E02-BD9F14136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8" y="0"/>
            <a:ext cx="1218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F4F535F-554C-432A-B155-4C392E97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50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Svv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Vegvesen oransje">
      <a:srgbClr val="FF9600"/>
    </a:custClr>
    <a:custClr name="Vegvesen blå">
      <a:srgbClr val="008EC2"/>
    </a:custClr>
    <a:custClr name="Vegvesen grønn">
      <a:srgbClr val="5DB82E"/>
    </a:custClr>
  </a:custClrLst>
  <a:extLst>
    <a:ext uri="{05A4C25C-085E-4340-85A3-A5531E510DB2}">
      <thm15:themeFamily xmlns:thm15="http://schemas.microsoft.com/office/thememl/2012/main" name="Svv_powerpoint NORSK 16-9" id="{05BD5C66-80B5-497B-9878-847ABBAAD904}" vid="{38224FE1-5577-4D20-82D9-B3A97C55783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Svv_powerpoint NORSK 16-9 (1)</Template>
  <TotalTime>4213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Calibri</vt:lpstr>
      <vt:lpstr>Arial</vt:lpstr>
      <vt:lpstr>Calibri Light</vt:lpstr>
      <vt:lpstr>blank</vt:lpstr>
      <vt:lpstr>Office-tema</vt:lpstr>
      <vt:lpstr>PowerPoint-presentasjon</vt:lpstr>
      <vt:lpstr>PowerPoint-presentasjon</vt:lpstr>
      <vt:lpstr>PowerPoint-presentasjon</vt:lpstr>
    </vt:vector>
  </TitlesOfParts>
  <Company>Statens vegvesen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Månedlig oversikt over antall drepte</dc:title>
  <dc:creator>Lindheim Cecilie Waterloo</dc:creator>
  <cp:lastModifiedBy>Hamdija Pasic</cp:lastModifiedBy>
  <cp:revision>56</cp:revision>
  <dcterms:created xsi:type="dcterms:W3CDTF">2020-04-30T11:43:57Z</dcterms:created>
  <dcterms:modified xsi:type="dcterms:W3CDTF">2022-06-01T08:01:46Z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fbf486-f09d-4a86-8810-b4add863c98a_Enabled">
    <vt:lpwstr>true</vt:lpwstr>
  </property>
  <property fmtid="{D5CDD505-2E9C-101B-9397-08002B2CF9AE}" pid="3" name="MSIP_Label_e5fbf486-f09d-4a86-8810-b4add863c98a_SetDate">
    <vt:lpwstr>2021-04-01T11:28:35Z</vt:lpwstr>
  </property>
  <property fmtid="{D5CDD505-2E9C-101B-9397-08002B2CF9AE}" pid="4" name="MSIP_Label_e5fbf486-f09d-4a86-8810-b4add863c98a_Method">
    <vt:lpwstr>Privileged</vt:lpwstr>
  </property>
  <property fmtid="{D5CDD505-2E9C-101B-9397-08002B2CF9AE}" pid="5" name="MSIP_Label_e5fbf486-f09d-4a86-8810-b4add863c98a_Name">
    <vt:lpwstr>Public</vt:lpwstr>
  </property>
  <property fmtid="{D5CDD505-2E9C-101B-9397-08002B2CF9AE}" pid="6" name="MSIP_Label_e5fbf486-f09d-4a86-8810-b4add863c98a_SiteId">
    <vt:lpwstr>38856954-ed55-49f7-8bdd-738ffbbfd390</vt:lpwstr>
  </property>
  <property fmtid="{D5CDD505-2E9C-101B-9397-08002B2CF9AE}" pid="7" name="MSIP_Label_e5fbf486-f09d-4a86-8810-b4add863c98a_ActionId">
    <vt:lpwstr/>
  </property>
  <property fmtid="{D5CDD505-2E9C-101B-9397-08002B2CF9AE}" pid="8" name="MSIP_Label_e5fbf486-f09d-4a86-8810-b4add863c98a_ContentBits">
    <vt:lpwstr>0</vt:lpwstr>
  </property>
</Properties>
</file>