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FABCC8-9A06-4ED1-BA06-11E49BA13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718349E-FAD8-43B0-81A7-80EA05ED0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F7CDA0-D01E-4880-B11B-3B7629E0B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8AF6-ACEA-440E-A82F-5D87487867EC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6A6F715-F108-440B-AA7D-17C9DFB79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BCCF1C2-3260-4BB3-A07D-271FD3CA8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A2D2-6815-433F-B79F-55F94F629E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402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BF0B00-8759-4278-AB3E-5D479F153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05AC46A-0ADA-42A2-91BD-8E5AF2057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8ECF5A0-DDE9-40EE-A6FC-88C823408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8AF6-ACEA-440E-A82F-5D87487867EC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D0598A-6514-4DF9-83B5-ACA775C8C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A6C4716-427C-413F-A235-A85FF586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A2D2-6815-433F-B79F-55F94F629E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604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38200C4-8002-4BFD-AED2-D096C7FE76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716DA64-7A65-45BB-A2B2-25A1317E4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C27912-E17B-4602-B120-3BACFEE8D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8AF6-ACEA-440E-A82F-5D87487867EC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5A6867-C6F8-4503-B95D-5658F92FC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52C13D0-C091-4566-9C8E-8D94CB05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A2D2-6815-433F-B79F-55F94F629E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633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8B9881-ECD7-4AB2-8F7F-B5BEFD569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1487D01-23F5-4777-804D-32B1D8601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84F398A-0D88-427A-9EE3-3CFFB0F8D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8AF6-ACEA-440E-A82F-5D87487867EC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78E9493-DC14-4483-8955-5C255D351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38D4C39-523A-4350-9F40-654585CC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A2D2-6815-433F-B79F-55F94F629E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382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8C570C-5D44-4683-AA89-14B2114E8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2F67E19-64DC-4D3C-A38A-5E575E453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BE32085-BDA0-4A1E-8D1C-A2155AD96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8AF6-ACEA-440E-A82F-5D87487867EC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644C9C9-9787-4E8B-AA0B-6BA99170F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17E59A-65DD-4346-AF17-E883F214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A2D2-6815-433F-B79F-55F94F629E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742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DD7695-41D8-4A73-B53A-CC774BA34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200656-5DEF-4BAB-B558-41B04F3177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38DFB44-D808-49AA-BEFF-C65712188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667D6F6-2B0A-44B5-BD52-B61705A87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8AF6-ACEA-440E-A82F-5D87487867EC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BBD88AA-C713-443F-A150-51713DD5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3C3165-8FB5-4A6F-AD8B-F2D2CF3B2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A2D2-6815-433F-B79F-55F94F629E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340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E783AA-3F1B-4475-8318-5373F57CF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51623AD-A350-43D3-A6C8-734C03593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3DD09AA-262A-4755-9927-9047749D1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9F18860-58CE-4F89-A94E-5E6223787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767BE1C-F175-4BA5-8CBF-112D7AE94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1913498-D00B-4289-AFDD-632A8C1B6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8AF6-ACEA-440E-A82F-5D87487867EC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222AADF-C30D-4FE5-A1FE-0F2A3CFE1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2EE4D38-A09E-4388-9B23-75157A731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A2D2-6815-433F-B79F-55F94F629E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785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658A52-82B8-4889-A663-58C7A107D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E2B1D1F-2A15-4A97-87FD-B1D95D9A1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8AF6-ACEA-440E-A82F-5D87487867EC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3BC99FB-B8D1-461C-80BA-F7CCC0FA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316CCF-2AD7-4BD5-AAC7-27DF470B6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A2D2-6815-433F-B79F-55F94F629E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856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22FAB30-E69E-49A8-AB79-8FE70A63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8AF6-ACEA-440E-A82F-5D87487867EC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69302A6-8BB1-444E-B993-D99C9FE1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B0F0BE0-F9EB-4DB4-B78F-1A596C31B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A2D2-6815-433F-B79F-55F94F629E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21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92603F-A240-4FD7-809B-6452D1483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4C45500-6E51-40A4-9160-EF9A0901B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E64C442-1DED-4771-AFB0-599BCA047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88ED369-A0F9-442C-84CE-3D0092A1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8AF6-ACEA-440E-A82F-5D87487867EC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3DA626C-9DAB-45C9-B82E-7C6E5AED3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02CE868-E8B2-42DC-B634-15801985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A2D2-6815-433F-B79F-55F94F629E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331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56B353-7DBA-4F75-87A1-1CD83DFF0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1098A46-A3C7-4A9E-A08A-1A74D6CB58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9B720CC-9CF9-4134-874E-0AC28D1D3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D335531-6590-41E8-86D0-D9B68B56F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8AF6-ACEA-440E-A82F-5D87487867EC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60279AC-B319-437E-8D93-378FC7F7B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A9CAD94-0146-4B97-BB59-19628626F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A2D2-6815-433F-B79F-55F94F629E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931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265218F-8833-46F9-94C2-74F25FA9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1B236F5-53E8-46DC-8DF9-8DD87DC8F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59873F-5DE1-41B4-95DD-F129B5099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D8AF6-ACEA-440E-A82F-5D87487867EC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D7EF80A-D04F-4B82-8070-947265DB3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CB88FBA-192A-4851-8CC3-79E79BD70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0A2D2-6815-433F-B79F-55F94F629E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224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BA7D2905-3AEC-4D2A-AD60-E086B1DB2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05"/>
            <a:ext cx="12192000" cy="683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1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D3ED4D6B-B3F9-4E64-BEB7-A3810DC57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8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1971CBD0-B282-404D-A862-49FDD4478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99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Hamdija Pasic</dc:creator>
  <cp:lastModifiedBy>Hamdija Pasic</cp:lastModifiedBy>
  <cp:revision>2</cp:revision>
  <dcterms:created xsi:type="dcterms:W3CDTF">2022-10-03T08:35:59Z</dcterms:created>
  <dcterms:modified xsi:type="dcterms:W3CDTF">2022-10-26T13:47:12Z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ce37f87-bb34-4c36-b4d0-c38c85b01b16_Enabled">
    <vt:lpwstr>true</vt:lpwstr>
  </property>
  <property fmtid="{D5CDD505-2E9C-101B-9397-08002B2CF9AE}" pid="3" name="MSIP_Label_6ce37f87-bb34-4c36-b4d0-c38c85b01b16_SetDate">
    <vt:lpwstr>2022-10-03T08:44:26Z</vt:lpwstr>
  </property>
  <property fmtid="{D5CDD505-2E9C-101B-9397-08002B2CF9AE}" pid="4" name="MSIP_Label_6ce37f87-bb34-4c36-b4d0-c38c85b01b16_Method">
    <vt:lpwstr>Privileged</vt:lpwstr>
  </property>
  <property fmtid="{D5CDD505-2E9C-101B-9397-08002B2CF9AE}" pid="5" name="MSIP_Label_6ce37f87-bb34-4c36-b4d0-c38c85b01b16_Name">
    <vt:lpwstr>General</vt:lpwstr>
  </property>
  <property fmtid="{D5CDD505-2E9C-101B-9397-08002B2CF9AE}" pid="6" name="MSIP_Label_6ce37f87-bb34-4c36-b4d0-c38c85b01b16_SiteId">
    <vt:lpwstr>38856954-ed55-49f7-8bdd-738ffbbfd390</vt:lpwstr>
  </property>
  <property fmtid="{D5CDD505-2E9C-101B-9397-08002B2CF9AE}" pid="7" name="MSIP_Label_6ce37f87-bb34-4c36-b4d0-c38c85b01b16_ActionId">
    <vt:lpwstr>fab7bfb2-dd48-4ac4-b76a-c82913d2db12</vt:lpwstr>
  </property>
  <property fmtid="{D5CDD505-2E9C-101B-9397-08002B2CF9AE}" pid="8" name="MSIP_Label_6ce37f87-bb34-4c36-b4d0-c38c85b01b16_ContentBits">
    <vt:lpwstr>0</vt:lpwstr>
  </property>
</Properties>
</file>