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7C05-C9CB-4301-A79E-E2CC40B99804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760B-67CF-47F2-BD90-301CB636E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14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9CDE-871D-4736-90AA-6B38E3E683C1}" type="datetimeFigureOut">
              <a:rPr lang="nb-NO" smtClean="0"/>
              <a:t>11.03.2016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A8F8-DE54-4687-87A5-A2C4E405A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23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3A4B37F-46F4-4EAA-87BA-F8A79AC024D0}" type="datetime1">
              <a:rPr lang="nb-NO" smtClean="0"/>
              <a:t>11.03.2016</a:t>
            </a:fld>
            <a:endParaRPr lang="nb-NO"/>
          </a:p>
        </p:txBody>
      </p:sp>
      <p:sp>
        <p:nvSpPr>
          <p:cNvPr id="11" name="Tittel 3"/>
          <p:cNvSpPr>
            <a:spLocks noGrp="1"/>
          </p:cNvSpPr>
          <p:nvPr>
            <p:ph type="ctrTitle"/>
          </p:nvPr>
        </p:nvSpPr>
        <p:spPr>
          <a:xfrm>
            <a:off x="1627151" y="2348880"/>
            <a:ext cx="7205077" cy="16561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z="3600" smtClean="0"/>
              <a:t>Klikk for å redigere tittelstil</a:t>
            </a:r>
            <a:endParaRPr lang="nb-NO" sz="3600" dirty="0"/>
          </a:p>
        </p:txBody>
      </p:sp>
      <p:sp>
        <p:nvSpPr>
          <p:cNvPr id="17" name="Undertittel 4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7204788" cy="108012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z="2400" smtClean="0"/>
              <a:t>Klikk for å redigere undertittelstil i malen</a:t>
            </a:r>
            <a:endParaRPr lang="nb-NO" sz="2400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90911593-C7E8-4471-A7B1-9AE70FEBD4C4}" type="datetime1">
              <a:rPr lang="nb-NO" smtClean="0"/>
              <a:t>11.03.2016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F7E51D25-2D1C-4D66-85F3-514C135BDB23}" type="datetime1">
              <a:rPr lang="nb-NO" smtClean="0"/>
              <a:t>11.03.2016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0A48F1C-522E-4A41-B1B3-96FEDF9F2F56}" type="datetime1">
              <a:rPr lang="nb-NO" smtClean="0"/>
              <a:t>11.03.2016</a:t>
            </a:fld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5359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B868A18E-ABBF-489E-9BEA-797D7BE41482}" type="datetime1">
              <a:rPr lang="nb-NO" smtClean="0"/>
              <a:t>11.03.2016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3202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4713892-423A-49D0-929B-39501BE10504}" type="datetime1">
              <a:rPr lang="nb-NO" smtClean="0"/>
              <a:t>11.03.2016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443821D6-DD13-4145-8713-7C86E650C51E}" type="datetime1">
              <a:rPr lang="nb-NO" smtClean="0"/>
              <a:t>11.03.2016</a:t>
            </a:fld>
            <a:endParaRPr lang="nb-NO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DCE7449-E254-45A3-9DFD-0176685AD21A}" type="datetime1">
              <a:rPr lang="nb-NO" smtClean="0"/>
              <a:t>11.03.2016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A6B13A42-9EF7-4E54-A2B7-6E707EF52DF2}" type="datetime1">
              <a:rPr lang="nb-NO" smtClean="0"/>
              <a:t>11.03.2016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0121AA43-7CF6-4F98-AC58-AF06E51C495D}" type="datetime1">
              <a:rPr lang="nb-NO" smtClean="0"/>
              <a:t>11.03.2016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 userDrawn="1"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5B991113-9BB6-47E7-9E98-FB4BCFE343FB}" type="datetime1">
              <a:rPr lang="nb-NO" smtClean="0"/>
              <a:t>11.03.2016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/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1043608" y="979957"/>
            <a:ext cx="8224560" cy="469132"/>
          </a:xfrm>
        </p:spPr>
        <p:txBody>
          <a:bodyPr>
            <a:normAutofit/>
          </a:bodyPr>
          <a:lstStyle/>
          <a:p>
            <a:r>
              <a:rPr lang="nb-NO" sz="2100" b="1" dirty="0" smtClean="0"/>
              <a:t>Tre arbeidstakere innenfor sikkerhetssonen da salve ble avfyrt</a:t>
            </a:r>
            <a:endParaRPr lang="nb-NO" sz="2100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043608" y="695052"/>
            <a:ext cx="5692781" cy="354711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Læring av potensiell dødsulykke med flere omkomne 24.02.16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649190" y="1665540"/>
            <a:ext cx="5472608" cy="53907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har </a:t>
            </a:r>
            <a:r>
              <a:rPr lang="nb-NO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skjedd - konsekvens?</a:t>
            </a:r>
            <a:endParaRPr lang="nb-NO" sz="19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Tre arbeidstakere var på veg fra salvested til anvist sikkerhetsplass, da salven ble fyrt av. Stein sprutet over området, men traff ikke personene som var 150 m fra salvested.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Dersom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stein hadde truffet personer, kunne det ha medført dø</a:t>
            </a:r>
            <a:r>
              <a:rPr lang="nb-NO" dirty="0">
                <a:latin typeface="Arial" pitchFamily="34" charset="0"/>
                <a:cs typeface="Arial" pitchFamily="34" charset="0"/>
              </a:rPr>
              <a:t>d.</a:t>
            </a:r>
          </a:p>
          <a:p>
            <a:pPr marL="0" indent="0">
              <a:buNone/>
            </a:pPr>
            <a:endParaRPr lang="nb-NO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b-NO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</a:t>
            </a:r>
            <a:r>
              <a:rPr lang="nb-NO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var den direkte/utløsende årsak?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Avfyring av salve uten at sikkerhetssonen var evakuert</a:t>
            </a:r>
          </a:p>
          <a:p>
            <a:endParaRPr lang="nb-NO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b-NO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Hvorfor skjedde det (bakenforliggende årsak</a:t>
            </a:r>
            <a:r>
              <a:rPr lang="nb-NO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)?</a:t>
            </a:r>
          </a:p>
          <a:p>
            <a:r>
              <a:rPr lang="nb-NO" sz="1900" dirty="0">
                <a:latin typeface="Arial" pitchFamily="34" charset="0"/>
                <a:cs typeface="Arial" pitchFamily="34" charset="0"/>
              </a:rPr>
              <a:t>Prosedyrer for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evakuering var mangelfull og den ble heller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ikke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fulgt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Manglende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kommunikasjon mellom bergsprenger og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vaktposter om at sikkerhetssonen var evakuert før avfyring</a:t>
            </a:r>
            <a:endParaRPr lang="nb-NO" sz="1900" dirty="0">
              <a:latin typeface="Arial" pitchFamily="34" charset="0"/>
              <a:cs typeface="Arial" pitchFamily="34" charset="0"/>
            </a:endParaRP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Vaktene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visste ikke at tre arbeidstakere gikk fra salvested like før det skulle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sprenges og oppdaget dette når sirenen gikk. </a:t>
            </a:r>
            <a:endParaRPr lang="nb-NO" sz="1900" dirty="0">
              <a:latin typeface="Arial" pitchFamily="34" charset="0"/>
              <a:cs typeface="Arial" pitchFamily="34" charset="0"/>
            </a:endParaRPr>
          </a:p>
          <a:p>
            <a:r>
              <a:rPr lang="nb-NO" sz="1900" dirty="0">
                <a:latin typeface="Arial" pitchFamily="34" charset="0"/>
                <a:cs typeface="Arial" pitchFamily="34" charset="0"/>
              </a:rPr>
              <a:t>Bergsprenger kunne ikke høre beskjed fra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vakt via radio,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på grunn av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sirene. </a:t>
            </a:r>
          </a:p>
          <a:p>
            <a:pPr marL="0" indent="0">
              <a:buNone/>
            </a:pPr>
            <a:endParaRPr lang="nb-NO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b-NO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Læring/tiltak</a:t>
            </a:r>
            <a:endParaRPr lang="nb-NO" sz="19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nb-NO" sz="1900" dirty="0">
                <a:latin typeface="Arial" pitchFamily="34" charset="0"/>
                <a:cs typeface="Arial" pitchFamily="34" charset="0"/>
              </a:rPr>
              <a:t>Kommunikasjonsprosedyrer mellom vakter og bergsprenger må forstås, innøves og praktiseres </a:t>
            </a:r>
          </a:p>
          <a:p>
            <a:r>
              <a:rPr lang="nb-NO" sz="1900" dirty="0">
                <a:latin typeface="Arial" pitchFamily="34" charset="0"/>
                <a:cs typeface="Arial" pitchFamily="34" charset="0"/>
              </a:rPr>
              <a:t>Planlegging av oppholdssted for byggherrens personell/ observatører skal gjøres med alle vakter og bergsprenger tilstede og fremgå skriftlig.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Bergsprenger skal ha positiv tilbakemelding fra </a:t>
            </a:r>
            <a:r>
              <a:rPr lang="nb-NO" sz="1900" u="sng" dirty="0">
                <a:latin typeface="Arial" pitchFamily="34" charset="0"/>
                <a:cs typeface="Arial" pitchFamily="34" charset="0"/>
              </a:rPr>
              <a:t>alle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vakter, før salven avfyres. 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Alle vakter må få beskjed om antall personell som går fra en post (inkl. salvested) til en annen like før sprengning/evakuering.</a:t>
            </a:r>
          </a:p>
          <a:p>
            <a:r>
              <a:rPr lang="nb-NO" sz="1900" dirty="0" smtClean="0">
                <a:latin typeface="Arial" pitchFamily="34" charset="0"/>
                <a:cs typeface="Arial" pitchFamily="34" charset="0"/>
              </a:rPr>
              <a:t>Sirene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må plasseres slik at bergsprenger og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vakter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hører åpen radiokommunikasjon. 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b-NO" dirty="0" smtClean="0"/>
              <a:t>Synergi 295382</a:t>
            </a:r>
            <a:endParaRPr lang="nb-NO" dirty="0"/>
          </a:p>
        </p:txBody>
      </p:sp>
      <p:pic>
        <p:nvPicPr>
          <p:cNvPr id="9" name="Bilde 8" descr="C:\Users\bentul\AppData\Local\Microsoft\Windows\Temporary Internet Files\Content.Outlook\0W73W3C0\P101050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0" r="16737"/>
          <a:stretch/>
        </p:blipFill>
        <p:spPr bwMode="auto">
          <a:xfrm>
            <a:off x="206" y="1665540"/>
            <a:ext cx="3491674" cy="4643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19130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Statens vegvesen liggende standard norsk.potx [Skrivebeskyttet]" id="{3E198112-B1E4-44BC-8C3E-1CA4DA7E830E}" vid="{29E3B4CA-6E79-4609-AB97-F34C001422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Statens vegvesen liggende standard norsk</Template>
  <TotalTime>316</TotalTime>
  <Words>232</Words>
  <Application>Microsoft Office PowerPoint</Application>
  <PresentationFormat>Skjermfremvisning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blank</vt:lpstr>
      <vt:lpstr>Tre arbeidstakere innenfor sikkerhetssonen da salve ble avfyrt</vt:lpstr>
    </vt:vector>
  </TitlesOfParts>
  <Company>Statens vegvesen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Ulfseth Bente</dc:creator>
  <cp:lastModifiedBy>Ulfseth Bente</cp:lastModifiedBy>
  <cp:revision>36</cp:revision>
  <dcterms:created xsi:type="dcterms:W3CDTF">2016-03-01T09:00:16Z</dcterms:created>
  <dcterms:modified xsi:type="dcterms:W3CDTF">2016-03-11T13:02:08Z</dcterms:modified>
</cp:coreProperties>
</file>