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7"/>
  </p:notesMasterIdLst>
  <p:sldIdLst>
    <p:sldId id="285" r:id="rId2"/>
    <p:sldId id="259" r:id="rId3"/>
    <p:sldId id="281" r:id="rId4"/>
    <p:sldId id="258" r:id="rId5"/>
    <p:sldId id="260" r:id="rId6"/>
    <p:sldId id="263" r:id="rId7"/>
    <p:sldId id="284" r:id="rId8"/>
    <p:sldId id="266" r:id="rId9"/>
    <p:sldId id="287" r:id="rId10"/>
    <p:sldId id="288" r:id="rId11"/>
    <p:sldId id="289" r:id="rId12"/>
    <p:sldId id="292" r:id="rId13"/>
    <p:sldId id="290" r:id="rId14"/>
    <p:sldId id="273" r:id="rId15"/>
    <p:sldId id="275" r:id="rId16"/>
    <p:sldId id="282" r:id="rId17"/>
    <p:sldId id="294" r:id="rId18"/>
    <p:sldId id="257" r:id="rId19"/>
    <p:sldId id="283" r:id="rId20"/>
    <p:sldId id="296" r:id="rId21"/>
    <p:sldId id="295" r:id="rId22"/>
    <p:sldId id="297" r:id="rId23"/>
    <p:sldId id="298" r:id="rId24"/>
    <p:sldId id="301" r:id="rId25"/>
    <p:sldId id="302" r:id="rId26"/>
  </p:sldIdLst>
  <p:sldSz cx="9144000" cy="6858000" type="screen4x3"/>
  <p:notesSz cx="6858000" cy="9144000"/>
  <p:defaultTextStyle>
    <a:defPPr>
      <a:defRPr lang="nb-N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B2525"/>
    <a:srgbClr val="CC6600"/>
    <a:srgbClr val="00FFCC"/>
    <a:srgbClr val="FF00FF"/>
    <a:srgbClr val="0000FF"/>
    <a:srgbClr val="FF9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ddels stil 2 - aks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7" d="100"/>
          <a:sy n="87" d="100"/>
        </p:scale>
        <p:origin x="-1464" y="-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1266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op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3" name="Plassholder for dato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D0DC808-9BB2-4BED-A3D0-E5A0DB0A1D44}" type="datetimeFigureOut">
              <a:rPr lang="nb-NO" smtClean="0"/>
              <a:t>05.09.2014</a:t>
            </a:fld>
            <a:endParaRPr lang="nb-NO"/>
          </a:p>
        </p:txBody>
      </p:sp>
      <p:sp>
        <p:nvSpPr>
          <p:cNvPr id="4" name="Plassholder for lysbilde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b-NO"/>
          </a:p>
        </p:txBody>
      </p:sp>
      <p:sp>
        <p:nvSpPr>
          <p:cNvPr id="5" name="Plassholder for notat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6A3AA4D-A7A7-4F54-8BEE-F9F0BE081ADE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5123428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ktangel 7"/>
          <p:cNvSpPr/>
          <p:nvPr/>
        </p:nvSpPr>
        <p:spPr>
          <a:xfrm>
            <a:off x="1295775" y="1951083"/>
            <a:ext cx="7558687" cy="260719"/>
          </a:xfrm>
          <a:prstGeom prst="rect">
            <a:avLst/>
          </a:prstGeom>
          <a:solidFill>
            <a:srgbClr val="DADAD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4274" tIns="32136" rIns="64274" bIns="32136" rtlCol="0" anchor="ctr"/>
          <a:lstStyle/>
          <a:p>
            <a:pPr algn="ctr"/>
            <a:endParaRPr lang="nb-NO"/>
          </a:p>
        </p:txBody>
      </p:sp>
      <p:sp>
        <p:nvSpPr>
          <p:cNvPr id="9" name="Rektangel 8"/>
          <p:cNvSpPr/>
          <p:nvPr/>
        </p:nvSpPr>
        <p:spPr>
          <a:xfrm>
            <a:off x="253126" y="1948926"/>
            <a:ext cx="1043819" cy="260719"/>
          </a:xfrm>
          <a:prstGeom prst="rect">
            <a:avLst/>
          </a:prstGeom>
          <a:solidFill>
            <a:srgbClr val="ED93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4274" tIns="32136" rIns="64274" bIns="32136" rtlCol="0" anchor="ctr"/>
          <a:lstStyle/>
          <a:p>
            <a:pPr algn="ctr"/>
            <a:endParaRPr lang="nb-NO"/>
          </a:p>
        </p:txBody>
      </p:sp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1536470" y="1380605"/>
            <a:ext cx="5870848" cy="502024"/>
          </a:xfrm>
        </p:spPr>
        <p:txBody>
          <a:bodyPr>
            <a:normAutofit/>
          </a:bodyPr>
          <a:lstStyle>
            <a:lvl1pPr>
              <a:defRPr sz="2800"/>
            </a:lvl1pPr>
          </a:lstStyle>
          <a:p>
            <a:r>
              <a:rPr lang="nb-NO" smtClean="0"/>
              <a:t>Klikk for å redigere tittelstil</a:t>
            </a:r>
            <a:endParaRPr lang="nb-NO" dirty="0"/>
          </a:p>
        </p:txBody>
      </p:sp>
      <p:sp>
        <p:nvSpPr>
          <p:cNvPr id="3" name="Undertittel 2"/>
          <p:cNvSpPr>
            <a:spLocks noGrp="1"/>
          </p:cNvSpPr>
          <p:nvPr>
            <p:ph type="subTitle" idx="1"/>
          </p:nvPr>
        </p:nvSpPr>
        <p:spPr>
          <a:xfrm>
            <a:off x="1536468" y="1099100"/>
            <a:ext cx="5870846" cy="339502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rgbClr val="ED9300"/>
                </a:solidFill>
              </a:defRPr>
            </a:lvl1pPr>
            <a:lvl2pPr marL="45701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03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05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06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08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1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91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613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b-NO" smtClean="0"/>
              <a:t>Klikk for å redigere undertittelstil i malen</a:t>
            </a:r>
            <a:endParaRPr lang="nb-NO" dirty="0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>
          <a:xfrm>
            <a:off x="1559719" y="1999467"/>
            <a:ext cx="7246080" cy="172125"/>
          </a:xfrm>
        </p:spPr>
        <p:txBody>
          <a:bodyPr/>
          <a:lstStyle>
            <a:lvl1pPr>
              <a:defRPr b="0"/>
            </a:lvl1pPr>
          </a:lstStyle>
          <a:p>
            <a:endParaRPr lang="nb-NO"/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35238" y="-5421"/>
            <a:ext cx="1508763" cy="88297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5421"/>
            <a:ext cx="1354458" cy="1808801"/>
          </a:xfrm>
          <a:prstGeom prst="rect">
            <a:avLst/>
          </a:prstGeom>
        </p:spPr>
      </p:pic>
      <p:pic>
        <p:nvPicPr>
          <p:cNvPr id="6" name="Picture 5"/>
          <p:cNvPicPr>
            <a:picLocks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956" y="2479826"/>
            <a:ext cx="8606105" cy="4135442"/>
          </a:xfrm>
          <a:prstGeom prst="rect">
            <a:avLst/>
          </a:prstGeom>
        </p:spPr>
      </p:pic>
      <p:sp>
        <p:nvSpPr>
          <p:cNvPr id="12" name="Plassholder for dato 3"/>
          <p:cNvSpPr>
            <a:spLocks noGrp="1"/>
          </p:cNvSpPr>
          <p:nvPr>
            <p:ph type="dt" sz="half" idx="10"/>
          </p:nvPr>
        </p:nvSpPr>
        <p:spPr>
          <a:xfrm>
            <a:off x="253126" y="1993709"/>
            <a:ext cx="1042389" cy="172125"/>
          </a:xfrm>
        </p:spPr>
        <p:txBody>
          <a:bodyPr/>
          <a:lstStyle>
            <a:lvl1pPr>
              <a:defRPr spc="80" baseline="0"/>
            </a:lvl1pPr>
          </a:lstStyle>
          <a:p>
            <a:fld id="{62CCA688-0196-4668-938E-5AB69FE9DEDA}" type="datetimeFigureOut">
              <a:rPr lang="nb-NO" smtClean="0"/>
              <a:t>05.09.2014</a:t>
            </a:fld>
            <a:endParaRPr lang="nb-NO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 dirty="0"/>
          </a:p>
        </p:txBody>
      </p:sp>
      <p:sp>
        <p:nvSpPr>
          <p:cNvPr id="8" name="Plassholder for tekst 7"/>
          <p:cNvSpPr>
            <a:spLocks noGrp="1"/>
          </p:cNvSpPr>
          <p:nvPr>
            <p:ph type="body" sz="quarter" idx="13"/>
          </p:nvPr>
        </p:nvSpPr>
        <p:spPr>
          <a:xfrm>
            <a:off x="1275280" y="699472"/>
            <a:ext cx="5692781" cy="354711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rgbClr val="ED901A"/>
                </a:solidFill>
              </a:defRPr>
            </a:lvl1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10" name="Plassholder for bunntekst 4"/>
          <p:cNvSpPr>
            <a:spLocks noGrp="1"/>
          </p:cNvSpPr>
          <p:nvPr>
            <p:ph type="ftr" sz="quarter" idx="3"/>
          </p:nvPr>
        </p:nvSpPr>
        <p:spPr>
          <a:xfrm>
            <a:off x="1544132" y="6384922"/>
            <a:ext cx="7246080" cy="172125"/>
          </a:xfrm>
          <a:prstGeom prst="rect">
            <a:avLst/>
          </a:prstGeom>
        </p:spPr>
        <p:txBody>
          <a:bodyPr vert="horz" lIns="0" tIns="0" rIns="0" bIns="0" rtlCol="0" anchor="t"/>
          <a:lstStyle>
            <a:lvl1pPr algn="r">
              <a:defRPr sz="1200" b="0">
                <a:solidFill>
                  <a:schemeClr val="tx1"/>
                </a:solidFill>
              </a:defRPr>
            </a:lvl1pPr>
          </a:lstStyle>
          <a:p>
            <a:endParaRPr lang="nb-NO"/>
          </a:p>
        </p:txBody>
      </p:sp>
      <p:sp>
        <p:nvSpPr>
          <p:cNvPr id="11" name="Plassholder for lysbildenummer 5"/>
          <p:cNvSpPr>
            <a:spLocks noGrp="1"/>
          </p:cNvSpPr>
          <p:nvPr>
            <p:ph type="sldNum" sz="quarter" idx="4"/>
          </p:nvPr>
        </p:nvSpPr>
        <p:spPr>
          <a:xfrm>
            <a:off x="8470558" y="6160824"/>
            <a:ext cx="259723" cy="151892"/>
          </a:xfrm>
          <a:prstGeom prst="rect">
            <a:avLst/>
          </a:prstGeom>
        </p:spPr>
        <p:txBody>
          <a:bodyPr vert="horz" lIns="0" tIns="0" rIns="0" bIns="0" rtlCol="0" anchor="t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DDE8D9C2-5F05-44EF-B7C1-1B71CE36FE82}" type="slidenum">
              <a:rPr lang="nb-NO" smtClean="0"/>
              <a:t>‹#›</a:t>
            </a:fld>
            <a:endParaRPr lang="nb-NO"/>
          </a:p>
        </p:txBody>
      </p:sp>
      <p:sp>
        <p:nvSpPr>
          <p:cNvPr id="7" name="Plassholder for dato 3"/>
          <p:cNvSpPr>
            <a:spLocks noGrp="1"/>
          </p:cNvSpPr>
          <p:nvPr>
            <p:ph type="dt" sz="half" idx="2"/>
          </p:nvPr>
        </p:nvSpPr>
        <p:spPr>
          <a:xfrm>
            <a:off x="258951" y="6385407"/>
            <a:ext cx="1025822" cy="172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ctr">
              <a:defRPr sz="900" b="0" spc="80" baseline="0">
                <a:solidFill>
                  <a:schemeClr val="bg1"/>
                </a:solidFill>
              </a:defRPr>
            </a:lvl1pPr>
          </a:lstStyle>
          <a:p>
            <a:fld id="{62CCA688-0196-4668-938E-5AB69FE9DEDA}" type="datetimeFigureOut">
              <a:rPr lang="nb-NO" smtClean="0"/>
              <a:t>05.09.2014</a:t>
            </a:fld>
            <a:endParaRPr lang="nb-NO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innhold 1"/>
          <p:cNvSpPr>
            <a:spLocks noGrp="1"/>
          </p:cNvSpPr>
          <p:nvPr>
            <p:ph/>
          </p:nvPr>
        </p:nvSpPr>
        <p:spPr>
          <a:xfrm>
            <a:off x="962758" y="1455739"/>
            <a:ext cx="7420708" cy="4873625"/>
          </a:xfrm>
        </p:spPr>
        <p:txBody>
          <a:bodyPr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3" name="Plassholder for bunntekst 2"/>
          <p:cNvSpPr>
            <a:spLocks noGrp="1"/>
          </p:cNvSpPr>
          <p:nvPr>
            <p:ph type="ftr" sz="quarter" idx="10"/>
          </p:nvPr>
        </p:nvSpPr>
        <p:spPr>
          <a:xfrm>
            <a:off x="8178312" y="6548438"/>
            <a:ext cx="804496" cy="476250"/>
          </a:xfrm>
        </p:spPr>
        <p:txBody>
          <a:bodyPr/>
          <a:lstStyle>
            <a:lvl1pPr>
              <a:defRPr/>
            </a:lvl1pPr>
          </a:lstStyle>
          <a:p>
            <a:fld id="{FA212CA3-FACC-4FF7-9842-30E5828A4B62}" type="slidenum">
              <a:rPr lang="nb-NO" altLang="nb-NO"/>
              <a:pPr/>
              <a:t>‹#›</a:t>
            </a:fld>
            <a:endParaRPr lang="nb-NO" altLang="nb-NO"/>
          </a:p>
        </p:txBody>
      </p:sp>
    </p:spTree>
    <p:extLst>
      <p:ext uri="{BB962C8B-B14F-4D97-AF65-F5344CB8AC3E}">
        <p14:creationId xmlns:p14="http://schemas.microsoft.com/office/powerpoint/2010/main" val="375865915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Plassholder for bunntekst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E70177E3-2DB0-4BDF-807B-2118077E739E}" type="slidenum">
              <a:rPr lang="nb-NO" altLang="nb-NO"/>
              <a:pPr/>
              <a:t>‹#›</a:t>
            </a:fld>
            <a:endParaRPr lang="nb-NO" altLang="nb-NO"/>
          </a:p>
        </p:txBody>
      </p:sp>
    </p:spTree>
    <p:extLst>
      <p:ext uri="{BB962C8B-B14F-4D97-AF65-F5344CB8AC3E}">
        <p14:creationId xmlns:p14="http://schemas.microsoft.com/office/powerpoint/2010/main" val="277715709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bunntekst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4E5DBEFE-9404-4B2B-BD7B-9CA57669E879}" type="slidenum">
              <a:rPr lang="nb-NO" altLang="nb-NO"/>
              <a:pPr/>
              <a:t>‹#›</a:t>
            </a:fld>
            <a:endParaRPr lang="nb-NO" altLang="nb-NO"/>
          </a:p>
        </p:txBody>
      </p:sp>
    </p:spTree>
    <p:extLst>
      <p:ext uri="{BB962C8B-B14F-4D97-AF65-F5344CB8AC3E}">
        <p14:creationId xmlns:p14="http://schemas.microsoft.com/office/powerpoint/2010/main" val="32088328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 dirty="0"/>
          </a:p>
        </p:txBody>
      </p:sp>
      <p:sp>
        <p:nvSpPr>
          <p:cNvPr id="8" name="Plassholder for tekst 7"/>
          <p:cNvSpPr>
            <a:spLocks noGrp="1"/>
          </p:cNvSpPr>
          <p:nvPr>
            <p:ph type="body" sz="quarter" idx="13"/>
          </p:nvPr>
        </p:nvSpPr>
        <p:spPr>
          <a:xfrm>
            <a:off x="1275280" y="699472"/>
            <a:ext cx="5692781" cy="354711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rgbClr val="ED9300"/>
                </a:solidFill>
              </a:defRPr>
            </a:lvl1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11" name="Plassholder for bunntekst 4"/>
          <p:cNvSpPr>
            <a:spLocks noGrp="1"/>
          </p:cNvSpPr>
          <p:nvPr>
            <p:ph type="ftr" sz="quarter" idx="3"/>
          </p:nvPr>
        </p:nvSpPr>
        <p:spPr>
          <a:xfrm>
            <a:off x="1544132" y="6384922"/>
            <a:ext cx="7246080" cy="172125"/>
          </a:xfrm>
          <a:prstGeom prst="rect">
            <a:avLst/>
          </a:prstGeom>
        </p:spPr>
        <p:txBody>
          <a:bodyPr vert="horz" lIns="0" tIns="0" rIns="0" bIns="0" rtlCol="0" anchor="t"/>
          <a:lstStyle>
            <a:lvl1pPr algn="r">
              <a:defRPr sz="1200" b="0">
                <a:solidFill>
                  <a:schemeClr val="tx1"/>
                </a:solidFill>
              </a:defRPr>
            </a:lvl1pPr>
          </a:lstStyle>
          <a:p>
            <a:endParaRPr lang="nb-NO"/>
          </a:p>
        </p:txBody>
      </p:sp>
      <p:sp>
        <p:nvSpPr>
          <p:cNvPr id="12" name="Plassholder for lysbildenummer 5"/>
          <p:cNvSpPr>
            <a:spLocks noGrp="1"/>
          </p:cNvSpPr>
          <p:nvPr>
            <p:ph type="sldNum" sz="quarter" idx="4"/>
          </p:nvPr>
        </p:nvSpPr>
        <p:spPr>
          <a:xfrm>
            <a:off x="8470558" y="6160824"/>
            <a:ext cx="259723" cy="151892"/>
          </a:xfrm>
          <a:prstGeom prst="rect">
            <a:avLst/>
          </a:prstGeom>
        </p:spPr>
        <p:txBody>
          <a:bodyPr vert="horz" lIns="0" tIns="0" rIns="0" bIns="0" rtlCol="0" anchor="t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DDE8D9C2-5F05-44EF-B7C1-1B71CE36FE82}" type="slidenum">
              <a:rPr lang="nb-NO" smtClean="0"/>
              <a:t>‹#›</a:t>
            </a:fld>
            <a:endParaRPr lang="nb-NO"/>
          </a:p>
        </p:txBody>
      </p:sp>
      <p:sp>
        <p:nvSpPr>
          <p:cNvPr id="9" name="Plassholder for dato 3"/>
          <p:cNvSpPr>
            <a:spLocks noGrp="1"/>
          </p:cNvSpPr>
          <p:nvPr>
            <p:ph type="dt" sz="half" idx="2"/>
          </p:nvPr>
        </p:nvSpPr>
        <p:spPr>
          <a:xfrm>
            <a:off x="258951" y="6385407"/>
            <a:ext cx="1025822" cy="172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ctr">
              <a:defRPr sz="900" b="0" spc="80" baseline="0">
                <a:solidFill>
                  <a:schemeClr val="bg1"/>
                </a:solidFill>
              </a:defRPr>
            </a:lvl1pPr>
          </a:lstStyle>
          <a:p>
            <a:fld id="{62CCA688-0196-4668-938E-5AB69FE9DEDA}" type="datetimeFigureOut">
              <a:rPr lang="nb-NO" smtClean="0"/>
              <a:t>05.09.2014</a:t>
            </a:fld>
            <a:endParaRPr lang="nb-NO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tellysbilde m 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ktangel 7"/>
          <p:cNvSpPr/>
          <p:nvPr/>
        </p:nvSpPr>
        <p:spPr>
          <a:xfrm>
            <a:off x="1295775" y="1951083"/>
            <a:ext cx="7558687" cy="260719"/>
          </a:xfrm>
          <a:prstGeom prst="rect">
            <a:avLst/>
          </a:prstGeom>
          <a:solidFill>
            <a:srgbClr val="DADAD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4274" tIns="32136" rIns="64274" bIns="32136" rtlCol="0" anchor="ctr"/>
          <a:lstStyle/>
          <a:p>
            <a:pPr algn="ctr"/>
            <a:endParaRPr lang="nb-NO"/>
          </a:p>
        </p:txBody>
      </p:sp>
      <p:sp>
        <p:nvSpPr>
          <p:cNvPr id="9" name="Rektangel 8"/>
          <p:cNvSpPr/>
          <p:nvPr/>
        </p:nvSpPr>
        <p:spPr>
          <a:xfrm>
            <a:off x="253126" y="1948926"/>
            <a:ext cx="1043819" cy="260719"/>
          </a:xfrm>
          <a:prstGeom prst="rect">
            <a:avLst/>
          </a:prstGeom>
          <a:solidFill>
            <a:srgbClr val="ED93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4274" tIns="32136" rIns="64274" bIns="32136" rtlCol="0" anchor="ctr"/>
          <a:lstStyle/>
          <a:p>
            <a:pPr algn="ctr"/>
            <a:endParaRPr lang="nb-NO"/>
          </a:p>
        </p:txBody>
      </p:sp>
      <p:sp>
        <p:nvSpPr>
          <p:cNvPr id="15" name="Plassholder for bilde 14"/>
          <p:cNvSpPr>
            <a:spLocks noGrp="1"/>
          </p:cNvSpPr>
          <p:nvPr>
            <p:ph type="pic" sz="quarter" idx="12" hasCustomPrompt="1"/>
          </p:nvPr>
        </p:nvSpPr>
        <p:spPr>
          <a:xfrm>
            <a:off x="253128" y="2480626"/>
            <a:ext cx="8606250" cy="4136062"/>
          </a:xfrm>
          <a:noFill/>
        </p:spPr>
        <p:txBody>
          <a:bodyPr tIns="1644764"/>
          <a:lstStyle>
            <a:lvl1pPr algn="ctr">
              <a:buNone/>
              <a:defRPr baseline="0"/>
            </a:lvl1pPr>
          </a:lstStyle>
          <a:p>
            <a:r>
              <a:rPr lang="nb-NO" dirty="0" smtClean="0"/>
              <a:t>Sett inn bilde</a:t>
            </a:r>
            <a:endParaRPr lang="nb-NO" dirty="0"/>
          </a:p>
        </p:txBody>
      </p:sp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1536470" y="1380605"/>
            <a:ext cx="5870848" cy="502024"/>
          </a:xfrm>
        </p:spPr>
        <p:txBody>
          <a:bodyPr>
            <a:normAutofit/>
          </a:bodyPr>
          <a:lstStyle>
            <a:lvl1pPr>
              <a:defRPr sz="2800"/>
            </a:lvl1pPr>
          </a:lstStyle>
          <a:p>
            <a:r>
              <a:rPr lang="nb-NO" smtClean="0"/>
              <a:t>Klikk for å redigere tittelstil</a:t>
            </a:r>
            <a:endParaRPr lang="nb-NO" dirty="0"/>
          </a:p>
        </p:txBody>
      </p:sp>
      <p:sp>
        <p:nvSpPr>
          <p:cNvPr id="3" name="Undertittel 2"/>
          <p:cNvSpPr>
            <a:spLocks noGrp="1"/>
          </p:cNvSpPr>
          <p:nvPr>
            <p:ph type="subTitle" idx="1"/>
          </p:nvPr>
        </p:nvSpPr>
        <p:spPr>
          <a:xfrm>
            <a:off x="1536468" y="1099100"/>
            <a:ext cx="5870846" cy="339502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rgbClr val="ED9300"/>
                </a:solidFill>
              </a:defRPr>
            </a:lvl1pPr>
            <a:lvl2pPr marL="45701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03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05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06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08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1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91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613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b-NO" smtClean="0"/>
              <a:t>Klikk for å redigere undertittelstil i malen</a:t>
            </a:r>
            <a:endParaRPr lang="nb-NO" dirty="0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>
          <a:xfrm>
            <a:off x="253128" y="1993709"/>
            <a:ext cx="1042388" cy="172125"/>
          </a:xfrm>
        </p:spPr>
        <p:txBody>
          <a:bodyPr/>
          <a:lstStyle>
            <a:lvl1pPr>
              <a:defRPr spc="80" baseline="0"/>
            </a:lvl1pPr>
          </a:lstStyle>
          <a:p>
            <a:fld id="{62CCA688-0196-4668-938E-5AB69FE9DEDA}" type="datetimeFigureOut">
              <a:rPr lang="nb-NO" smtClean="0"/>
              <a:t>05.09.2014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>
          <a:xfrm>
            <a:off x="1559719" y="1999467"/>
            <a:ext cx="7246080" cy="172125"/>
          </a:xfrm>
        </p:spPr>
        <p:txBody>
          <a:bodyPr/>
          <a:lstStyle>
            <a:lvl1pPr>
              <a:defRPr b="0"/>
            </a:lvl1pPr>
          </a:lstStyle>
          <a:p>
            <a:endParaRPr lang="nb-NO"/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35238" y="-5421"/>
            <a:ext cx="1508763" cy="88297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5421"/>
            <a:ext cx="1354458" cy="18088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16130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tellysbilde #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ktangel 13"/>
          <p:cNvSpPr/>
          <p:nvPr/>
        </p:nvSpPr>
        <p:spPr>
          <a:xfrm>
            <a:off x="1284771" y="6328393"/>
            <a:ext cx="7594681" cy="260719"/>
          </a:xfrm>
          <a:prstGeom prst="rect">
            <a:avLst/>
          </a:prstGeom>
          <a:solidFill>
            <a:srgbClr val="DADAD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4274" tIns="32136" rIns="64274" bIns="32136" rtlCol="0" anchor="ctr"/>
          <a:lstStyle/>
          <a:p>
            <a:pPr algn="ctr"/>
            <a:endParaRPr lang="nb-NO"/>
          </a:p>
        </p:txBody>
      </p:sp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1627151" y="3091677"/>
            <a:ext cx="7205077" cy="502024"/>
          </a:xfrm>
        </p:spPr>
        <p:txBody>
          <a:bodyPr>
            <a:normAutofit/>
          </a:bodyPr>
          <a:lstStyle>
            <a:lvl1pPr>
              <a:defRPr sz="2800"/>
            </a:lvl1pPr>
          </a:lstStyle>
          <a:p>
            <a:r>
              <a:rPr lang="nb-NO" smtClean="0"/>
              <a:t>Klikk for å redigere tittelstil</a:t>
            </a:r>
            <a:endParaRPr lang="nb-NO" dirty="0"/>
          </a:p>
        </p:txBody>
      </p:sp>
      <p:sp>
        <p:nvSpPr>
          <p:cNvPr id="3" name="Undertittel 2"/>
          <p:cNvSpPr>
            <a:spLocks noGrp="1"/>
          </p:cNvSpPr>
          <p:nvPr>
            <p:ph type="subTitle" idx="1"/>
          </p:nvPr>
        </p:nvSpPr>
        <p:spPr>
          <a:xfrm>
            <a:off x="1627441" y="2795895"/>
            <a:ext cx="7204788" cy="339502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rgbClr val="ED9300"/>
                </a:solidFill>
              </a:defRPr>
            </a:lvl1pPr>
            <a:lvl2pPr marL="45701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03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05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06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08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1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91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613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b-NO" smtClean="0"/>
              <a:t>Klikk for å redigere undertittelstil i malen</a:t>
            </a:r>
            <a:endParaRPr lang="nb-NO" dirty="0"/>
          </a:p>
        </p:txBody>
      </p:sp>
      <p:sp>
        <p:nvSpPr>
          <p:cNvPr id="15" name="Rektangel 14"/>
          <p:cNvSpPr/>
          <p:nvPr/>
        </p:nvSpPr>
        <p:spPr>
          <a:xfrm>
            <a:off x="258950" y="6328393"/>
            <a:ext cx="1033021" cy="260719"/>
          </a:xfrm>
          <a:prstGeom prst="rect">
            <a:avLst/>
          </a:prstGeom>
          <a:solidFill>
            <a:srgbClr val="ED93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4274" tIns="32136" rIns="64274" bIns="32136" rtlCol="0" anchor="ctr"/>
          <a:lstStyle/>
          <a:p>
            <a:pPr algn="ctr"/>
            <a:endParaRPr lang="nb-NO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"/>
            <a:ext cx="1380175" cy="3514732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35238" y="0"/>
            <a:ext cx="1508763" cy="882970"/>
          </a:xfrm>
          <a:prstGeom prst="rect">
            <a:avLst/>
          </a:prstGeom>
        </p:spPr>
      </p:pic>
      <p:sp>
        <p:nvSpPr>
          <p:cNvPr id="12" name="Plassholder for bunntekst 4"/>
          <p:cNvSpPr>
            <a:spLocks noGrp="1"/>
          </p:cNvSpPr>
          <p:nvPr>
            <p:ph type="ftr" sz="quarter" idx="3"/>
          </p:nvPr>
        </p:nvSpPr>
        <p:spPr>
          <a:xfrm>
            <a:off x="1544132" y="6384922"/>
            <a:ext cx="7246080" cy="172125"/>
          </a:xfrm>
          <a:prstGeom prst="rect">
            <a:avLst/>
          </a:prstGeom>
        </p:spPr>
        <p:txBody>
          <a:bodyPr vert="horz" lIns="0" tIns="0" rIns="0" bIns="0" rtlCol="0" anchor="t"/>
          <a:lstStyle>
            <a:lvl1pPr algn="r">
              <a:defRPr sz="1200" b="0">
                <a:solidFill>
                  <a:schemeClr val="tx1"/>
                </a:solidFill>
              </a:defRPr>
            </a:lvl1pPr>
          </a:lstStyle>
          <a:p>
            <a:endParaRPr lang="nb-NO"/>
          </a:p>
        </p:txBody>
      </p:sp>
      <p:sp>
        <p:nvSpPr>
          <p:cNvPr id="19" name="Plassholder for lysbildenummer 5"/>
          <p:cNvSpPr>
            <a:spLocks noGrp="1"/>
          </p:cNvSpPr>
          <p:nvPr>
            <p:ph type="sldNum" sz="quarter" idx="4"/>
          </p:nvPr>
        </p:nvSpPr>
        <p:spPr>
          <a:xfrm>
            <a:off x="8470558" y="6160824"/>
            <a:ext cx="259723" cy="151892"/>
          </a:xfrm>
          <a:prstGeom prst="rect">
            <a:avLst/>
          </a:prstGeom>
        </p:spPr>
        <p:txBody>
          <a:bodyPr vert="horz" lIns="0" tIns="0" rIns="0" bIns="0" rtlCol="0" anchor="t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DDE8D9C2-5F05-44EF-B7C1-1B71CE36FE82}" type="slidenum">
              <a:rPr lang="nb-NO" smtClean="0"/>
              <a:t>‹#›</a:t>
            </a:fld>
            <a:endParaRPr lang="nb-NO"/>
          </a:p>
        </p:txBody>
      </p:sp>
      <p:sp>
        <p:nvSpPr>
          <p:cNvPr id="16" name="Plassholder for dato 3"/>
          <p:cNvSpPr>
            <a:spLocks noGrp="1"/>
          </p:cNvSpPr>
          <p:nvPr>
            <p:ph type="dt" sz="half" idx="2"/>
          </p:nvPr>
        </p:nvSpPr>
        <p:spPr>
          <a:xfrm>
            <a:off x="258951" y="6385407"/>
            <a:ext cx="1025822" cy="172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ctr">
              <a:defRPr sz="900" b="0" spc="80" baseline="0">
                <a:solidFill>
                  <a:schemeClr val="bg1"/>
                </a:solidFill>
              </a:defRPr>
            </a:lvl1pPr>
          </a:lstStyle>
          <a:p>
            <a:fld id="{62CCA688-0196-4668-938E-5AB69FE9DEDA}" type="datetimeFigureOut">
              <a:rPr lang="nb-NO" smtClean="0"/>
              <a:t>05.09.2014</a:t>
            </a:fld>
            <a:endParaRPr lang="nb-NO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tel, innhold og 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14" name="Plassholder for tekst 7"/>
          <p:cNvSpPr>
            <a:spLocks noGrp="1"/>
          </p:cNvSpPr>
          <p:nvPr>
            <p:ph type="body" sz="quarter" idx="17"/>
          </p:nvPr>
        </p:nvSpPr>
        <p:spPr>
          <a:xfrm>
            <a:off x="1275280" y="699472"/>
            <a:ext cx="5692781" cy="354711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rgbClr val="ED901A"/>
                </a:solidFill>
              </a:defRPr>
            </a:lvl1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18" name="Plassholder for innhold 2"/>
          <p:cNvSpPr>
            <a:spLocks noGrp="1"/>
          </p:cNvSpPr>
          <p:nvPr>
            <p:ph idx="1"/>
          </p:nvPr>
        </p:nvSpPr>
        <p:spPr>
          <a:xfrm>
            <a:off x="1273621" y="1777857"/>
            <a:ext cx="4018334" cy="4293806"/>
          </a:xfrm>
        </p:spPr>
        <p:txBody>
          <a:bodyPr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 dirty="0"/>
          </a:p>
        </p:txBody>
      </p:sp>
      <p:sp>
        <p:nvSpPr>
          <p:cNvPr id="20" name="Plassholder for bilde 3"/>
          <p:cNvSpPr>
            <a:spLocks noGrp="1"/>
          </p:cNvSpPr>
          <p:nvPr>
            <p:ph type="pic" sz="quarter" idx="19"/>
          </p:nvPr>
        </p:nvSpPr>
        <p:spPr>
          <a:xfrm>
            <a:off x="5752687" y="1834333"/>
            <a:ext cx="3131456" cy="4236219"/>
          </a:xfrm>
        </p:spPr>
        <p:txBody>
          <a:bodyPr tIns="1619676"/>
          <a:lstStyle>
            <a:lvl1pPr marL="0" indent="0" algn="ctr">
              <a:buNone/>
              <a:defRPr/>
            </a:lvl1pPr>
          </a:lstStyle>
          <a:p>
            <a:r>
              <a:rPr lang="nb-NO" smtClean="0"/>
              <a:t>Klikk ikonet for å legge til et bilde</a:t>
            </a:r>
            <a:endParaRPr lang="en-GB" dirty="0"/>
          </a:p>
        </p:txBody>
      </p:sp>
      <p:sp>
        <p:nvSpPr>
          <p:cNvPr id="10" name="Plassholder for bunntekst 4"/>
          <p:cNvSpPr>
            <a:spLocks noGrp="1"/>
          </p:cNvSpPr>
          <p:nvPr>
            <p:ph type="ftr" sz="quarter" idx="3"/>
          </p:nvPr>
        </p:nvSpPr>
        <p:spPr>
          <a:xfrm>
            <a:off x="1544132" y="6384922"/>
            <a:ext cx="7246080" cy="172125"/>
          </a:xfrm>
          <a:prstGeom prst="rect">
            <a:avLst/>
          </a:prstGeom>
        </p:spPr>
        <p:txBody>
          <a:bodyPr vert="horz" lIns="0" tIns="0" rIns="0" bIns="0" rtlCol="0" anchor="t"/>
          <a:lstStyle>
            <a:lvl1pPr algn="r">
              <a:defRPr sz="1200" b="0">
                <a:solidFill>
                  <a:schemeClr val="tx1"/>
                </a:solidFill>
              </a:defRPr>
            </a:lvl1pPr>
          </a:lstStyle>
          <a:p>
            <a:endParaRPr lang="nb-NO"/>
          </a:p>
        </p:txBody>
      </p:sp>
      <p:sp>
        <p:nvSpPr>
          <p:cNvPr id="11" name="Plassholder for lysbildenummer 5"/>
          <p:cNvSpPr>
            <a:spLocks noGrp="1"/>
          </p:cNvSpPr>
          <p:nvPr>
            <p:ph type="sldNum" sz="quarter" idx="4"/>
          </p:nvPr>
        </p:nvSpPr>
        <p:spPr>
          <a:xfrm>
            <a:off x="8470558" y="6160824"/>
            <a:ext cx="259723" cy="151892"/>
          </a:xfrm>
          <a:prstGeom prst="rect">
            <a:avLst/>
          </a:prstGeom>
        </p:spPr>
        <p:txBody>
          <a:bodyPr vert="horz" lIns="0" tIns="0" rIns="0" bIns="0" rtlCol="0" anchor="t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DDE8D9C2-5F05-44EF-B7C1-1B71CE36FE82}" type="slidenum">
              <a:rPr lang="nb-NO" smtClean="0"/>
              <a:t>‹#›</a:t>
            </a:fld>
            <a:endParaRPr lang="nb-NO"/>
          </a:p>
        </p:txBody>
      </p:sp>
      <p:sp>
        <p:nvSpPr>
          <p:cNvPr id="12" name="Plassholder for dato 3"/>
          <p:cNvSpPr>
            <a:spLocks noGrp="1"/>
          </p:cNvSpPr>
          <p:nvPr>
            <p:ph type="dt" sz="half" idx="2"/>
          </p:nvPr>
        </p:nvSpPr>
        <p:spPr>
          <a:xfrm>
            <a:off x="258951" y="6385407"/>
            <a:ext cx="1025822" cy="172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ctr">
              <a:defRPr sz="900" b="0" spc="80" baseline="0">
                <a:solidFill>
                  <a:schemeClr val="bg1"/>
                </a:solidFill>
              </a:defRPr>
            </a:lvl1pPr>
          </a:lstStyle>
          <a:p>
            <a:fld id="{62CCA688-0196-4668-938E-5AB69FE9DEDA}" type="datetimeFigureOut">
              <a:rPr lang="nb-NO" smtClean="0"/>
              <a:t>05.09.2014</a:t>
            </a:fld>
            <a:endParaRPr lang="nb-NO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tel, innhold og info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lassholder for tekst 14"/>
          <p:cNvSpPr>
            <a:spLocks noGrp="1"/>
          </p:cNvSpPr>
          <p:nvPr>
            <p:ph type="body" sz="quarter" idx="16"/>
          </p:nvPr>
        </p:nvSpPr>
        <p:spPr>
          <a:xfrm>
            <a:off x="5751013" y="2089626"/>
            <a:ext cx="3133130" cy="718194"/>
          </a:xfrm>
          <a:solidFill>
            <a:srgbClr val="C8CACB"/>
          </a:solidFill>
        </p:spPr>
        <p:txBody>
          <a:bodyPr wrap="square" lIns="197936" tIns="172744" rIns="197936" bIns="172744">
            <a:spAutoFit/>
          </a:bodyPr>
          <a:lstStyle>
            <a:lvl1pPr marL="0" indent="0">
              <a:spcBef>
                <a:spcPts val="0"/>
              </a:spcBef>
              <a:buNone/>
              <a:defRPr sz="1200"/>
            </a:lvl1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13" name="Plassholder for tekst 10"/>
          <p:cNvSpPr>
            <a:spLocks noGrp="1"/>
          </p:cNvSpPr>
          <p:nvPr>
            <p:ph type="body" sz="quarter" idx="15" hasCustomPrompt="1"/>
          </p:nvPr>
        </p:nvSpPr>
        <p:spPr>
          <a:xfrm>
            <a:off x="5752687" y="1837687"/>
            <a:ext cx="3131456" cy="251942"/>
          </a:xfrm>
          <a:solidFill>
            <a:srgbClr val="ED9300"/>
          </a:solidFill>
        </p:spPr>
        <p:txBody>
          <a:bodyPr wrap="square" lIns="101217" tIns="50608" rIns="75913" bIns="50608" anchor="ctr">
            <a:noAutofit/>
          </a:bodyPr>
          <a:lstStyle>
            <a:lvl1pPr marL="0" indent="0" algn="r">
              <a:buNone/>
              <a:defRPr sz="900" b="1" cap="none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nb-NO" dirty="0" smtClean="0"/>
              <a:t>Forklaringstekst</a:t>
            </a:r>
            <a:endParaRPr lang="nb-NO" dirty="0"/>
          </a:p>
        </p:txBody>
      </p:sp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8" name="Plassholder for innhold 2"/>
          <p:cNvSpPr>
            <a:spLocks noGrp="1"/>
          </p:cNvSpPr>
          <p:nvPr>
            <p:ph idx="1"/>
          </p:nvPr>
        </p:nvSpPr>
        <p:spPr>
          <a:xfrm>
            <a:off x="1273621" y="1777988"/>
            <a:ext cx="3802349" cy="4293806"/>
          </a:xfrm>
        </p:spPr>
        <p:txBody>
          <a:bodyPr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 dirty="0"/>
          </a:p>
        </p:txBody>
      </p:sp>
      <p:sp>
        <p:nvSpPr>
          <p:cNvPr id="11" name="Plassholder for tekst 10"/>
          <p:cNvSpPr>
            <a:spLocks noGrp="1"/>
          </p:cNvSpPr>
          <p:nvPr>
            <p:ph type="body" sz="quarter" idx="14" hasCustomPrompt="1"/>
          </p:nvPr>
        </p:nvSpPr>
        <p:spPr>
          <a:xfrm>
            <a:off x="5751415" y="1844793"/>
            <a:ext cx="828076" cy="240704"/>
          </a:xfrm>
          <a:solidFill>
            <a:srgbClr val="58B02C"/>
          </a:solidFill>
        </p:spPr>
        <p:txBody>
          <a:bodyPr wrap="none" lIns="75913" tIns="50608" rIns="101217" bIns="50608" anchor="ctr">
            <a:spAutoFit/>
          </a:bodyPr>
          <a:lstStyle>
            <a:lvl1pPr marL="0" indent="0">
              <a:buNone/>
              <a:defRPr sz="900" b="1" cap="all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nb-NO" dirty="0" smtClean="0"/>
              <a:t>Infotittel</a:t>
            </a:r>
            <a:endParaRPr lang="nb-NO" dirty="0"/>
          </a:p>
        </p:txBody>
      </p:sp>
      <p:sp>
        <p:nvSpPr>
          <p:cNvPr id="14" name="Plassholder for tekst 7"/>
          <p:cNvSpPr>
            <a:spLocks noGrp="1"/>
          </p:cNvSpPr>
          <p:nvPr>
            <p:ph type="body" sz="quarter" idx="17"/>
          </p:nvPr>
        </p:nvSpPr>
        <p:spPr>
          <a:xfrm>
            <a:off x="1275280" y="699472"/>
            <a:ext cx="5692781" cy="354711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rgbClr val="ED901A"/>
                </a:solidFill>
              </a:defRPr>
            </a:lvl1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17" name="Plassholder for bunntekst 4"/>
          <p:cNvSpPr>
            <a:spLocks noGrp="1"/>
          </p:cNvSpPr>
          <p:nvPr>
            <p:ph type="ftr" sz="quarter" idx="3"/>
          </p:nvPr>
        </p:nvSpPr>
        <p:spPr>
          <a:xfrm>
            <a:off x="1544132" y="6384922"/>
            <a:ext cx="7246080" cy="172125"/>
          </a:xfrm>
          <a:prstGeom prst="rect">
            <a:avLst/>
          </a:prstGeom>
        </p:spPr>
        <p:txBody>
          <a:bodyPr vert="horz" lIns="0" tIns="0" rIns="0" bIns="0" rtlCol="0" anchor="t"/>
          <a:lstStyle>
            <a:lvl1pPr algn="r">
              <a:defRPr sz="1200" b="0">
                <a:solidFill>
                  <a:schemeClr val="tx1"/>
                </a:solidFill>
              </a:defRPr>
            </a:lvl1pPr>
          </a:lstStyle>
          <a:p>
            <a:endParaRPr lang="nb-NO"/>
          </a:p>
        </p:txBody>
      </p:sp>
      <p:sp>
        <p:nvSpPr>
          <p:cNvPr id="18" name="Plassholder for lysbildenummer 5"/>
          <p:cNvSpPr>
            <a:spLocks noGrp="1"/>
          </p:cNvSpPr>
          <p:nvPr>
            <p:ph type="sldNum" sz="quarter" idx="4"/>
          </p:nvPr>
        </p:nvSpPr>
        <p:spPr>
          <a:xfrm>
            <a:off x="8470558" y="6160824"/>
            <a:ext cx="259723" cy="151892"/>
          </a:xfrm>
          <a:prstGeom prst="rect">
            <a:avLst/>
          </a:prstGeom>
        </p:spPr>
        <p:txBody>
          <a:bodyPr vert="horz" lIns="0" tIns="0" rIns="0" bIns="0" rtlCol="0" anchor="t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DDE8D9C2-5F05-44EF-B7C1-1B71CE36FE82}" type="slidenum">
              <a:rPr lang="nb-NO" smtClean="0"/>
              <a:t>‹#›</a:t>
            </a:fld>
            <a:endParaRPr lang="nb-NO"/>
          </a:p>
        </p:txBody>
      </p:sp>
      <p:sp>
        <p:nvSpPr>
          <p:cNvPr id="12" name="Plassholder for dato 3"/>
          <p:cNvSpPr>
            <a:spLocks noGrp="1"/>
          </p:cNvSpPr>
          <p:nvPr>
            <p:ph type="dt" sz="half" idx="2"/>
          </p:nvPr>
        </p:nvSpPr>
        <p:spPr>
          <a:xfrm>
            <a:off x="258951" y="6385407"/>
            <a:ext cx="1025822" cy="172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ctr">
              <a:defRPr sz="900" b="0" spc="80" baseline="0">
                <a:solidFill>
                  <a:schemeClr val="bg1"/>
                </a:solidFill>
              </a:defRPr>
            </a:lvl1pPr>
          </a:lstStyle>
          <a:p>
            <a:fld id="{62CCA688-0196-4668-938E-5AB69FE9DEDA}" type="datetimeFigureOut">
              <a:rPr lang="nb-NO" smtClean="0"/>
              <a:t>05.09.2014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1492826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tel, bilde og info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lassholder for tekst 14"/>
          <p:cNvSpPr>
            <a:spLocks noGrp="1"/>
          </p:cNvSpPr>
          <p:nvPr>
            <p:ph type="body" sz="quarter" idx="16"/>
          </p:nvPr>
        </p:nvSpPr>
        <p:spPr>
          <a:xfrm>
            <a:off x="5751013" y="2089626"/>
            <a:ext cx="3133130" cy="718194"/>
          </a:xfrm>
          <a:solidFill>
            <a:srgbClr val="C8CACB"/>
          </a:solidFill>
        </p:spPr>
        <p:txBody>
          <a:bodyPr wrap="square" lIns="197936" tIns="172744" rIns="197936" bIns="172744">
            <a:spAutoFit/>
          </a:bodyPr>
          <a:lstStyle>
            <a:lvl1pPr marL="0" indent="0">
              <a:spcBef>
                <a:spcPts val="0"/>
              </a:spcBef>
              <a:buNone/>
              <a:defRPr sz="1200"/>
            </a:lvl1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14" name="Plassholder for tekst 7"/>
          <p:cNvSpPr>
            <a:spLocks noGrp="1"/>
          </p:cNvSpPr>
          <p:nvPr>
            <p:ph type="body" sz="quarter" idx="17"/>
          </p:nvPr>
        </p:nvSpPr>
        <p:spPr>
          <a:xfrm>
            <a:off x="1275280" y="699472"/>
            <a:ext cx="5692781" cy="354711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rgbClr val="ED901A"/>
                </a:solidFill>
              </a:defRPr>
            </a:lvl1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4" name="Plassholder for bilde 3"/>
          <p:cNvSpPr>
            <a:spLocks noGrp="1"/>
          </p:cNvSpPr>
          <p:nvPr>
            <p:ph type="pic" sz="quarter" idx="18"/>
          </p:nvPr>
        </p:nvSpPr>
        <p:spPr>
          <a:xfrm>
            <a:off x="259155" y="1834333"/>
            <a:ext cx="5219094" cy="4236219"/>
          </a:xfrm>
        </p:spPr>
        <p:txBody>
          <a:bodyPr tIns="1619676"/>
          <a:lstStyle>
            <a:lvl1pPr marL="0" indent="0" algn="ctr">
              <a:buNone/>
              <a:defRPr/>
            </a:lvl1pPr>
          </a:lstStyle>
          <a:p>
            <a:r>
              <a:rPr lang="nb-NO" smtClean="0"/>
              <a:t>Klikk ikonet for å legge til et bilde</a:t>
            </a:r>
            <a:endParaRPr lang="en-GB" dirty="0"/>
          </a:p>
        </p:txBody>
      </p:sp>
      <p:sp>
        <p:nvSpPr>
          <p:cNvPr id="19" name="Plassholder for tekst 10"/>
          <p:cNvSpPr>
            <a:spLocks noGrp="1"/>
          </p:cNvSpPr>
          <p:nvPr>
            <p:ph type="body" sz="quarter" idx="15" hasCustomPrompt="1"/>
          </p:nvPr>
        </p:nvSpPr>
        <p:spPr>
          <a:xfrm>
            <a:off x="5752687" y="1837687"/>
            <a:ext cx="3131456" cy="251942"/>
          </a:xfrm>
          <a:solidFill>
            <a:srgbClr val="ED9300"/>
          </a:solidFill>
        </p:spPr>
        <p:txBody>
          <a:bodyPr wrap="square" lIns="101217" tIns="50608" rIns="75913" bIns="50608" anchor="ctr">
            <a:noAutofit/>
          </a:bodyPr>
          <a:lstStyle>
            <a:lvl1pPr marL="0" indent="0" algn="r">
              <a:buNone/>
              <a:defRPr sz="900" b="1" cap="none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nb-NO" dirty="0" smtClean="0"/>
              <a:t>Forklaringstekst</a:t>
            </a:r>
            <a:endParaRPr lang="nb-NO" dirty="0"/>
          </a:p>
        </p:txBody>
      </p:sp>
      <p:sp>
        <p:nvSpPr>
          <p:cNvPr id="20" name="Plassholder for tekst 10"/>
          <p:cNvSpPr>
            <a:spLocks noGrp="1"/>
          </p:cNvSpPr>
          <p:nvPr>
            <p:ph type="body" sz="quarter" idx="14" hasCustomPrompt="1"/>
          </p:nvPr>
        </p:nvSpPr>
        <p:spPr>
          <a:xfrm>
            <a:off x="5751415" y="1844793"/>
            <a:ext cx="828076" cy="240704"/>
          </a:xfrm>
          <a:solidFill>
            <a:srgbClr val="58B02C"/>
          </a:solidFill>
        </p:spPr>
        <p:txBody>
          <a:bodyPr wrap="none" lIns="75913" tIns="50608" rIns="101217" bIns="50608" anchor="ctr">
            <a:spAutoFit/>
          </a:bodyPr>
          <a:lstStyle>
            <a:lvl1pPr marL="0" indent="0">
              <a:buNone/>
              <a:defRPr sz="900" b="1" cap="all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nb-NO" dirty="0" smtClean="0"/>
              <a:t>Infotittel</a:t>
            </a:r>
            <a:endParaRPr lang="nb-NO" dirty="0"/>
          </a:p>
        </p:txBody>
      </p:sp>
      <p:sp>
        <p:nvSpPr>
          <p:cNvPr id="13" name="Plassholder for bunntekst 4"/>
          <p:cNvSpPr>
            <a:spLocks noGrp="1"/>
          </p:cNvSpPr>
          <p:nvPr>
            <p:ph type="ftr" sz="quarter" idx="3"/>
          </p:nvPr>
        </p:nvSpPr>
        <p:spPr>
          <a:xfrm>
            <a:off x="1544132" y="6384922"/>
            <a:ext cx="7246080" cy="172125"/>
          </a:xfrm>
          <a:prstGeom prst="rect">
            <a:avLst/>
          </a:prstGeom>
        </p:spPr>
        <p:txBody>
          <a:bodyPr vert="horz" lIns="0" tIns="0" rIns="0" bIns="0" rtlCol="0" anchor="t"/>
          <a:lstStyle>
            <a:lvl1pPr algn="r">
              <a:defRPr sz="1200" b="0">
                <a:solidFill>
                  <a:schemeClr val="tx1"/>
                </a:solidFill>
              </a:defRPr>
            </a:lvl1pPr>
          </a:lstStyle>
          <a:p>
            <a:endParaRPr lang="nb-NO"/>
          </a:p>
        </p:txBody>
      </p:sp>
      <p:sp>
        <p:nvSpPr>
          <p:cNvPr id="16" name="Plassholder for lysbildenummer 5"/>
          <p:cNvSpPr>
            <a:spLocks noGrp="1"/>
          </p:cNvSpPr>
          <p:nvPr>
            <p:ph type="sldNum" sz="quarter" idx="4"/>
          </p:nvPr>
        </p:nvSpPr>
        <p:spPr>
          <a:xfrm>
            <a:off x="8470558" y="6160824"/>
            <a:ext cx="259723" cy="151892"/>
          </a:xfrm>
          <a:prstGeom prst="rect">
            <a:avLst/>
          </a:prstGeom>
        </p:spPr>
        <p:txBody>
          <a:bodyPr vert="horz" lIns="0" tIns="0" rIns="0" bIns="0" rtlCol="0" anchor="t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DDE8D9C2-5F05-44EF-B7C1-1B71CE36FE82}" type="slidenum">
              <a:rPr lang="nb-NO" smtClean="0"/>
              <a:t>‹#›</a:t>
            </a:fld>
            <a:endParaRPr lang="nb-NO"/>
          </a:p>
        </p:txBody>
      </p:sp>
      <p:sp>
        <p:nvSpPr>
          <p:cNvPr id="12" name="Plassholder for dato 3"/>
          <p:cNvSpPr>
            <a:spLocks noGrp="1"/>
          </p:cNvSpPr>
          <p:nvPr>
            <p:ph type="dt" sz="half" idx="2"/>
          </p:nvPr>
        </p:nvSpPr>
        <p:spPr>
          <a:xfrm>
            <a:off x="258951" y="6385407"/>
            <a:ext cx="1025822" cy="172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ctr">
              <a:defRPr sz="900" b="0" spc="80" baseline="0">
                <a:solidFill>
                  <a:schemeClr val="bg1"/>
                </a:solidFill>
              </a:defRPr>
            </a:lvl1pPr>
          </a:lstStyle>
          <a:p>
            <a:fld id="{62CCA688-0196-4668-938E-5AB69FE9DEDA}" type="datetimeFigureOut">
              <a:rPr lang="nb-NO" smtClean="0"/>
              <a:t>05.09.2014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3128397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itat, navn og 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230504" y="1701208"/>
            <a:ext cx="5262926" cy="1727792"/>
          </a:xfrm>
        </p:spPr>
        <p:txBody>
          <a:bodyPr wrap="square">
            <a:noAutofit/>
          </a:bodyPr>
          <a:lstStyle>
            <a:lvl1pPr>
              <a:defRPr sz="3600"/>
            </a:lvl1pPr>
          </a:lstStyle>
          <a:p>
            <a:r>
              <a:rPr lang="nb-NO" smtClean="0"/>
              <a:t>Klikk for å redigere tittelstil</a:t>
            </a:r>
            <a:endParaRPr lang="nb-NO" dirty="0"/>
          </a:p>
        </p:txBody>
      </p:sp>
      <p:sp>
        <p:nvSpPr>
          <p:cNvPr id="14" name="Plassholder for tekst 7"/>
          <p:cNvSpPr>
            <a:spLocks noGrp="1"/>
          </p:cNvSpPr>
          <p:nvPr>
            <p:ph type="body" sz="quarter" idx="17" hasCustomPrompt="1"/>
          </p:nvPr>
        </p:nvSpPr>
        <p:spPr>
          <a:xfrm>
            <a:off x="230504" y="3429001"/>
            <a:ext cx="5262926" cy="354711"/>
          </a:xfrm>
        </p:spPr>
        <p:txBody>
          <a:bodyPr>
            <a:normAutofit/>
          </a:bodyPr>
          <a:lstStyle>
            <a:lvl1pPr marL="0" indent="0" algn="r">
              <a:buNone/>
              <a:defRPr sz="1700">
                <a:solidFill>
                  <a:srgbClr val="ED9300"/>
                </a:solidFill>
              </a:defRPr>
            </a:lvl1pPr>
          </a:lstStyle>
          <a:p>
            <a:pPr lvl="0"/>
            <a:r>
              <a:rPr lang="nb-NO" dirty="0" smtClean="0"/>
              <a:t>Navn </a:t>
            </a:r>
            <a:r>
              <a:rPr lang="nb-NO" dirty="0" err="1" smtClean="0"/>
              <a:t>Navnesen</a:t>
            </a:r>
            <a:endParaRPr lang="nb-NO" dirty="0"/>
          </a:p>
        </p:txBody>
      </p:sp>
      <p:sp>
        <p:nvSpPr>
          <p:cNvPr id="20" name="Plassholder for bilde 3"/>
          <p:cNvSpPr>
            <a:spLocks noGrp="1"/>
          </p:cNvSpPr>
          <p:nvPr>
            <p:ph type="pic" sz="quarter" idx="19"/>
          </p:nvPr>
        </p:nvSpPr>
        <p:spPr>
          <a:xfrm>
            <a:off x="5752687" y="1834333"/>
            <a:ext cx="3131456" cy="4236219"/>
          </a:xfrm>
        </p:spPr>
        <p:txBody>
          <a:bodyPr tIns="1619676"/>
          <a:lstStyle>
            <a:lvl1pPr marL="0" indent="0" algn="ctr">
              <a:buNone/>
              <a:defRPr/>
            </a:lvl1pPr>
          </a:lstStyle>
          <a:p>
            <a:r>
              <a:rPr lang="nb-NO" smtClean="0"/>
              <a:t>Klikk ikonet for å legge til et bilde</a:t>
            </a:r>
            <a:endParaRPr lang="en-GB" dirty="0"/>
          </a:p>
        </p:txBody>
      </p:sp>
      <p:sp>
        <p:nvSpPr>
          <p:cNvPr id="4" name="Rektangel 3"/>
          <p:cNvSpPr/>
          <p:nvPr/>
        </p:nvSpPr>
        <p:spPr>
          <a:xfrm>
            <a:off x="180276" y="477356"/>
            <a:ext cx="935941" cy="107987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1" tIns="45705" rIns="91411" bIns="45705" rtlCol="0" anchor="ctr"/>
          <a:lstStyle/>
          <a:p>
            <a:pPr algn="ctr"/>
            <a:endParaRPr lang="en-GB"/>
          </a:p>
        </p:txBody>
      </p:sp>
      <p:sp>
        <p:nvSpPr>
          <p:cNvPr id="10" name="Plassholder for bunntekst 4"/>
          <p:cNvSpPr>
            <a:spLocks noGrp="1"/>
          </p:cNvSpPr>
          <p:nvPr>
            <p:ph type="ftr" sz="quarter" idx="3"/>
          </p:nvPr>
        </p:nvSpPr>
        <p:spPr>
          <a:xfrm>
            <a:off x="1544132" y="6384922"/>
            <a:ext cx="7246080" cy="172125"/>
          </a:xfrm>
          <a:prstGeom prst="rect">
            <a:avLst/>
          </a:prstGeom>
        </p:spPr>
        <p:txBody>
          <a:bodyPr vert="horz" lIns="0" tIns="0" rIns="0" bIns="0" rtlCol="0" anchor="t"/>
          <a:lstStyle>
            <a:lvl1pPr algn="r">
              <a:defRPr sz="1200" b="0">
                <a:solidFill>
                  <a:schemeClr val="tx1"/>
                </a:solidFill>
              </a:defRPr>
            </a:lvl1pPr>
          </a:lstStyle>
          <a:p>
            <a:endParaRPr lang="nb-NO"/>
          </a:p>
        </p:txBody>
      </p:sp>
      <p:sp>
        <p:nvSpPr>
          <p:cNvPr id="11" name="Plassholder for lysbildenummer 5"/>
          <p:cNvSpPr>
            <a:spLocks noGrp="1"/>
          </p:cNvSpPr>
          <p:nvPr>
            <p:ph type="sldNum" sz="quarter" idx="4"/>
          </p:nvPr>
        </p:nvSpPr>
        <p:spPr>
          <a:xfrm>
            <a:off x="8470558" y="6160824"/>
            <a:ext cx="259723" cy="151892"/>
          </a:xfrm>
          <a:prstGeom prst="rect">
            <a:avLst/>
          </a:prstGeom>
        </p:spPr>
        <p:txBody>
          <a:bodyPr vert="horz" lIns="0" tIns="0" rIns="0" bIns="0" rtlCol="0" anchor="t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DDE8D9C2-5F05-44EF-B7C1-1B71CE36FE82}" type="slidenum">
              <a:rPr lang="nb-NO" smtClean="0"/>
              <a:t>‹#›</a:t>
            </a:fld>
            <a:endParaRPr lang="nb-NO"/>
          </a:p>
        </p:txBody>
      </p:sp>
      <p:sp>
        <p:nvSpPr>
          <p:cNvPr id="12" name="Plassholder for dato 3"/>
          <p:cNvSpPr>
            <a:spLocks noGrp="1"/>
          </p:cNvSpPr>
          <p:nvPr>
            <p:ph type="dt" sz="half" idx="2"/>
          </p:nvPr>
        </p:nvSpPr>
        <p:spPr>
          <a:xfrm>
            <a:off x="258951" y="6385407"/>
            <a:ext cx="1025822" cy="172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ctr">
              <a:defRPr sz="900" b="0" spc="80" baseline="0">
                <a:solidFill>
                  <a:schemeClr val="bg1"/>
                </a:solidFill>
              </a:defRPr>
            </a:lvl1pPr>
          </a:lstStyle>
          <a:p>
            <a:fld id="{62CCA688-0196-4668-938E-5AB69FE9DEDA}" type="datetimeFigureOut">
              <a:rPr lang="nb-NO" smtClean="0"/>
              <a:t>05.09.2014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8589780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tort 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tel 1"/>
          <p:cNvSpPr>
            <a:spLocks noGrp="1"/>
          </p:cNvSpPr>
          <p:nvPr>
            <p:ph type="title"/>
          </p:nvPr>
        </p:nvSpPr>
        <p:spPr>
          <a:xfrm>
            <a:off x="1275281" y="1065656"/>
            <a:ext cx="6999085" cy="468282"/>
          </a:xfrm>
        </p:spPr>
        <p:txBody>
          <a:bodyPr/>
          <a:lstStyle/>
          <a:p>
            <a:r>
              <a:rPr lang="nb-NO" smtClean="0"/>
              <a:t>Klikk for å redigere tittelstil</a:t>
            </a:r>
            <a:endParaRPr lang="nb-NO" dirty="0"/>
          </a:p>
        </p:txBody>
      </p:sp>
      <p:sp>
        <p:nvSpPr>
          <p:cNvPr id="12" name="Plassholder for tekst 7"/>
          <p:cNvSpPr>
            <a:spLocks noGrp="1"/>
          </p:cNvSpPr>
          <p:nvPr>
            <p:ph type="body" sz="quarter" idx="17"/>
          </p:nvPr>
        </p:nvSpPr>
        <p:spPr>
          <a:xfrm>
            <a:off x="1275280" y="699472"/>
            <a:ext cx="5692781" cy="354711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rgbClr val="ED901A"/>
                </a:solidFill>
              </a:defRPr>
            </a:lvl1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15" name="Plassholder for bilde 3"/>
          <p:cNvSpPr>
            <a:spLocks noGrp="1"/>
          </p:cNvSpPr>
          <p:nvPr>
            <p:ph type="pic" sz="quarter" idx="19"/>
          </p:nvPr>
        </p:nvSpPr>
        <p:spPr>
          <a:xfrm>
            <a:off x="252270" y="1834333"/>
            <a:ext cx="8631873" cy="4236219"/>
          </a:xfrm>
        </p:spPr>
        <p:txBody>
          <a:bodyPr tIns="1619676"/>
          <a:lstStyle>
            <a:lvl1pPr marL="0" indent="0" algn="ctr">
              <a:buNone/>
              <a:defRPr/>
            </a:lvl1pPr>
          </a:lstStyle>
          <a:p>
            <a:r>
              <a:rPr lang="nb-NO" smtClean="0"/>
              <a:t>Klikk ikonet for å legge til et bilde</a:t>
            </a:r>
            <a:endParaRPr lang="en-GB" dirty="0"/>
          </a:p>
        </p:txBody>
      </p:sp>
      <p:sp>
        <p:nvSpPr>
          <p:cNvPr id="9" name="Plassholder for bunntekst 4"/>
          <p:cNvSpPr>
            <a:spLocks noGrp="1"/>
          </p:cNvSpPr>
          <p:nvPr>
            <p:ph type="ftr" sz="quarter" idx="3"/>
          </p:nvPr>
        </p:nvSpPr>
        <p:spPr>
          <a:xfrm>
            <a:off x="1544132" y="6384922"/>
            <a:ext cx="7246080" cy="172125"/>
          </a:xfrm>
          <a:prstGeom prst="rect">
            <a:avLst/>
          </a:prstGeom>
        </p:spPr>
        <p:txBody>
          <a:bodyPr vert="horz" lIns="0" tIns="0" rIns="0" bIns="0" rtlCol="0" anchor="t"/>
          <a:lstStyle>
            <a:lvl1pPr algn="r">
              <a:defRPr sz="1200" b="0">
                <a:solidFill>
                  <a:schemeClr val="tx1"/>
                </a:solidFill>
              </a:defRPr>
            </a:lvl1pPr>
          </a:lstStyle>
          <a:p>
            <a:endParaRPr lang="nb-NO"/>
          </a:p>
        </p:txBody>
      </p:sp>
      <p:sp>
        <p:nvSpPr>
          <p:cNvPr id="13" name="Plassholder for lysbildenummer 5"/>
          <p:cNvSpPr>
            <a:spLocks noGrp="1"/>
          </p:cNvSpPr>
          <p:nvPr>
            <p:ph type="sldNum" sz="quarter" idx="4"/>
          </p:nvPr>
        </p:nvSpPr>
        <p:spPr>
          <a:xfrm>
            <a:off x="8470558" y="6160824"/>
            <a:ext cx="259723" cy="151892"/>
          </a:xfrm>
          <a:prstGeom prst="rect">
            <a:avLst/>
          </a:prstGeom>
        </p:spPr>
        <p:txBody>
          <a:bodyPr vert="horz" lIns="0" tIns="0" rIns="0" bIns="0" rtlCol="0" anchor="t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DDE8D9C2-5F05-44EF-B7C1-1B71CE36FE82}" type="slidenum">
              <a:rPr lang="nb-NO" smtClean="0"/>
              <a:t>‹#›</a:t>
            </a:fld>
            <a:endParaRPr lang="nb-NO"/>
          </a:p>
        </p:txBody>
      </p:sp>
      <p:sp>
        <p:nvSpPr>
          <p:cNvPr id="10" name="Plassholder for dato 3"/>
          <p:cNvSpPr>
            <a:spLocks noGrp="1"/>
          </p:cNvSpPr>
          <p:nvPr>
            <p:ph type="dt" sz="half" idx="2"/>
          </p:nvPr>
        </p:nvSpPr>
        <p:spPr>
          <a:xfrm>
            <a:off x="258951" y="6385407"/>
            <a:ext cx="1025822" cy="172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ctr">
              <a:defRPr sz="900" b="0" spc="80" baseline="0">
                <a:solidFill>
                  <a:schemeClr val="bg1"/>
                </a:solidFill>
              </a:defRPr>
            </a:lvl1pPr>
          </a:lstStyle>
          <a:p>
            <a:fld id="{62CCA688-0196-4668-938E-5AB69FE9DEDA}" type="datetimeFigureOut">
              <a:rPr lang="nb-NO" smtClean="0"/>
              <a:t>05.09.2014</a:t>
            </a:fld>
            <a:endParaRPr lang="nb-NO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Rektangel 28"/>
          <p:cNvSpPr/>
          <p:nvPr/>
        </p:nvSpPr>
        <p:spPr>
          <a:xfrm>
            <a:off x="1284771" y="6328393"/>
            <a:ext cx="7594681" cy="260719"/>
          </a:xfrm>
          <a:prstGeom prst="rect">
            <a:avLst/>
          </a:prstGeom>
          <a:solidFill>
            <a:srgbClr val="DADAD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4274" tIns="32136" rIns="64274" bIns="32136" rtlCol="0" anchor="ctr"/>
          <a:lstStyle/>
          <a:p>
            <a:pPr algn="ctr"/>
            <a:endParaRPr lang="nb-NO"/>
          </a:p>
        </p:txBody>
      </p:sp>
      <p:sp>
        <p:nvSpPr>
          <p:cNvPr id="30" name="Rektangel 29"/>
          <p:cNvSpPr/>
          <p:nvPr/>
        </p:nvSpPr>
        <p:spPr>
          <a:xfrm>
            <a:off x="258950" y="6328393"/>
            <a:ext cx="1025822" cy="260719"/>
          </a:xfrm>
          <a:prstGeom prst="rect">
            <a:avLst/>
          </a:prstGeom>
          <a:solidFill>
            <a:srgbClr val="ED93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4274" tIns="32136" rIns="64274" bIns="32136" rtlCol="0" anchor="ctr"/>
          <a:lstStyle/>
          <a:p>
            <a:pPr algn="ctr"/>
            <a:endParaRPr lang="nb-NO"/>
          </a:p>
        </p:txBody>
      </p:sp>
      <p:sp>
        <p:nvSpPr>
          <p:cNvPr id="2" name="Plassholder for tittel 1"/>
          <p:cNvSpPr>
            <a:spLocks noGrp="1"/>
          </p:cNvSpPr>
          <p:nvPr>
            <p:ph type="title"/>
          </p:nvPr>
        </p:nvSpPr>
        <p:spPr>
          <a:xfrm>
            <a:off x="1275281" y="1058555"/>
            <a:ext cx="6999085" cy="469132"/>
          </a:xfrm>
          <a:prstGeom prst="rect">
            <a:avLst/>
          </a:prstGeom>
        </p:spPr>
        <p:txBody>
          <a:bodyPr vert="horz" lIns="0" tIns="0" rIns="0" bIns="0" rtlCol="0" anchor="t">
            <a:normAutofit/>
          </a:bodyPr>
          <a:lstStyle/>
          <a:p>
            <a:r>
              <a:rPr lang="nb-NO" dirty="0" smtClean="0"/>
              <a:t>Klikk for å redigere tittelstil</a:t>
            </a:r>
            <a:endParaRPr lang="nb-NO" dirty="0"/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1273622" y="1777858"/>
            <a:ext cx="7000745" cy="4293806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nb-NO" dirty="0" smtClean="0"/>
              <a:t>Klikk for å redigere tekststiler i malen</a:t>
            </a:r>
          </a:p>
          <a:p>
            <a:pPr lvl="1"/>
            <a:r>
              <a:rPr lang="nb-NO" dirty="0" smtClean="0"/>
              <a:t>Andre nivå</a:t>
            </a:r>
          </a:p>
          <a:p>
            <a:pPr lvl="2"/>
            <a:r>
              <a:rPr lang="nb-NO" dirty="0" smtClean="0"/>
              <a:t>Tredje nivå</a:t>
            </a:r>
          </a:p>
          <a:p>
            <a:pPr lvl="3"/>
            <a:r>
              <a:rPr lang="nb-NO" dirty="0" smtClean="0"/>
              <a:t>Fjerde nivå</a:t>
            </a:r>
          </a:p>
          <a:p>
            <a:pPr lvl="4"/>
            <a:r>
              <a:rPr lang="nb-NO" dirty="0" smtClean="0"/>
              <a:t>Femte nivå</a:t>
            </a:r>
            <a:endParaRPr lang="nb-NO" dirty="0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2"/>
          </p:nvPr>
        </p:nvSpPr>
        <p:spPr>
          <a:xfrm>
            <a:off x="258951" y="6385407"/>
            <a:ext cx="1025822" cy="172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ctr">
              <a:defRPr sz="900" b="0" spc="80" baseline="0">
                <a:solidFill>
                  <a:schemeClr val="bg1"/>
                </a:solidFill>
              </a:defRPr>
            </a:lvl1pPr>
          </a:lstStyle>
          <a:p>
            <a:fld id="{62CCA688-0196-4668-938E-5AB69FE9DEDA}" type="datetimeFigureOut">
              <a:rPr lang="nb-NO" smtClean="0"/>
              <a:t>05.09.2014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3"/>
          </p:nvPr>
        </p:nvSpPr>
        <p:spPr>
          <a:xfrm>
            <a:off x="1544132" y="6384922"/>
            <a:ext cx="7246080" cy="172125"/>
          </a:xfrm>
          <a:prstGeom prst="rect">
            <a:avLst/>
          </a:prstGeom>
        </p:spPr>
        <p:txBody>
          <a:bodyPr vert="horz" lIns="0" tIns="0" rIns="0" bIns="0" rtlCol="0" anchor="t"/>
          <a:lstStyle>
            <a:lvl1pPr algn="r">
              <a:defRPr sz="1200" b="0">
                <a:solidFill>
                  <a:schemeClr val="tx1"/>
                </a:solidFill>
              </a:defRPr>
            </a:lvl1pPr>
          </a:lstStyle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4"/>
          </p:nvPr>
        </p:nvSpPr>
        <p:spPr>
          <a:xfrm>
            <a:off x="8470558" y="6160824"/>
            <a:ext cx="259723" cy="151892"/>
          </a:xfrm>
          <a:prstGeom prst="rect">
            <a:avLst/>
          </a:prstGeom>
        </p:spPr>
        <p:txBody>
          <a:bodyPr vert="horz" lIns="0" tIns="0" rIns="0" bIns="0" rtlCol="0" anchor="t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DDE8D9C2-5F05-44EF-B7C1-1B71CE36FE82}" type="slidenum">
              <a:rPr lang="nb-NO" smtClean="0"/>
              <a:t>‹#›</a:t>
            </a:fld>
            <a:endParaRPr lang="nb-NO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95"/>
            <a:ext cx="1014810" cy="1398711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35238" y="0"/>
            <a:ext cx="1508763" cy="88297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  <p:txStyles>
    <p:titleStyle>
      <a:lvl1pPr algn="l" defTabSz="914035" rtl="0" eaLnBrk="1" latinLnBrk="0" hangingPunct="1">
        <a:spcBef>
          <a:spcPct val="0"/>
        </a:spcBef>
        <a:buNone/>
        <a:defRPr sz="2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02394" indent="-302394" algn="l" defTabSz="914035" rtl="0" eaLnBrk="1" latinLnBrk="0" hangingPunct="1">
        <a:spcBef>
          <a:spcPts val="432"/>
        </a:spcBef>
        <a:buClr>
          <a:srgbClr val="ED9300"/>
        </a:buClr>
        <a:buFont typeface="Arial" pitchFamily="34" charset="0"/>
        <a:buChar char="●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569076" indent="-251065" algn="l" defTabSz="914035" rtl="0" eaLnBrk="1" latinLnBrk="0" hangingPunct="1">
        <a:spcBef>
          <a:spcPts val="432"/>
        </a:spcBef>
        <a:buFont typeface="Arial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694052" indent="-191925" algn="l" defTabSz="914035" rtl="0" eaLnBrk="1" latinLnBrk="0" hangingPunct="1">
        <a:spcBef>
          <a:spcPts val="432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945116" indent="-251065" algn="l" defTabSz="914035" rtl="0" eaLnBrk="1" latinLnBrk="0" hangingPunct="1">
        <a:spcBef>
          <a:spcPts val="432"/>
        </a:spcBef>
        <a:buFont typeface="Arial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197294" indent="-252181" algn="l" defTabSz="914035" rtl="0" eaLnBrk="1" latinLnBrk="0" hangingPunct="1">
        <a:spcBef>
          <a:spcPts val="432"/>
        </a:spcBef>
        <a:buFont typeface="Arial" pitchFamily="34" charset="0"/>
        <a:buChar char="»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3594" indent="-228507" algn="l" defTabSz="914035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0612" indent="-228507" algn="l" defTabSz="914035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7628" indent="-228507" algn="l" defTabSz="914035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4646" indent="-228507" algn="l" defTabSz="914035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914035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1pPr>
      <a:lvl2pPr marL="457018" algn="l" defTabSz="914035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2pPr>
      <a:lvl3pPr marL="914035" algn="l" defTabSz="914035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052" algn="l" defTabSz="914035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069" algn="l" defTabSz="914035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086" algn="l" defTabSz="914035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103" algn="l" defTabSz="914035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120" algn="l" defTabSz="914035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3656138" algn="l" defTabSz="914035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3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b-NO" dirty="0" smtClean="0"/>
              <a:t>KVU – hva er nå dét?</a:t>
            </a:r>
            <a:endParaRPr lang="nb-NO" dirty="0"/>
          </a:p>
        </p:txBody>
      </p:sp>
      <p:sp>
        <p:nvSpPr>
          <p:cNvPr id="3" name="Undertittel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nb-NO" dirty="0"/>
              <a:t>Samferdselsskolen</a:t>
            </a:r>
          </a:p>
        </p:txBody>
      </p:sp>
      <p:pic>
        <p:nvPicPr>
          <p:cNvPr id="1027" name="Picture 3" descr="E:\Oppgaver 2013 og videre\KVUer, OVERORDNET PLANLEGGING\Råstoff\Dovrebane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3000" y="1196752"/>
            <a:ext cx="2391461" cy="35871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E:\Oppgaver 2013 og videre\KVUer, OVERORDNET PLANLEGGING\Råstoff\KVU Oslofjorden Sweco copy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3400" y="2540150"/>
            <a:ext cx="4464496" cy="21778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ktangel 3"/>
          <p:cNvSpPr/>
          <p:nvPr/>
        </p:nvSpPr>
        <p:spPr>
          <a:xfrm>
            <a:off x="107504" y="6453336"/>
            <a:ext cx="8712968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nb-NO" altLang="nb-NO" sz="1400" b="1" dirty="0">
                <a:latin typeface="Humnst777 Cn BT" pitchFamily="34" charset="0"/>
              </a:rPr>
              <a:t>Morten Ask, senioringeniør, </a:t>
            </a:r>
            <a:r>
              <a:rPr lang="nb-NO" altLang="nb-NO" sz="1400" b="1" dirty="0" smtClean="0">
                <a:latin typeface="Humnst777 Cn BT" pitchFamily="34" charset="0"/>
              </a:rPr>
              <a:t>Samfunnsseksjonen, </a:t>
            </a:r>
            <a:r>
              <a:rPr lang="nb-NO" altLang="nb-NO" sz="1400" b="1" dirty="0">
                <a:latin typeface="Humnst777 Cn BT" pitchFamily="34" charset="0"/>
              </a:rPr>
              <a:t>Statens vegvesen Region sør </a:t>
            </a:r>
          </a:p>
        </p:txBody>
      </p:sp>
      <p:pic>
        <p:nvPicPr>
          <p:cNvPr id="1029" name="Picture 5" descr="E:\Oppgaver 2013 og videre\KVUer, OVERORDNET PLANLEGGING\Råstoff\Rørbru Sognefjorden Sweco copy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6902" y="4710902"/>
            <a:ext cx="3838026" cy="18722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E:\Oppgaver 2013 og videre\KVUer, OVERORDNET PLANLEGGING\Råstoff\Godsterminal Bergen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4694078"/>
            <a:ext cx="2630452" cy="17622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4730466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altLang="nb-NO" sz="2800" b="1" dirty="0">
                <a:latin typeface="Humnst777 Cn BT" pitchFamily="34" charset="0"/>
              </a:rPr>
              <a:t>Samfunnsmål</a:t>
            </a:r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1273622" y="1777858"/>
            <a:ext cx="7114802" cy="4293806"/>
          </a:xfrm>
        </p:spPr>
        <p:txBody>
          <a:bodyPr/>
          <a:lstStyle/>
          <a:p>
            <a:pPr>
              <a:lnSpc>
                <a:spcPct val="90000"/>
              </a:lnSpc>
              <a:spcBef>
                <a:spcPts val="300"/>
              </a:spcBef>
              <a:spcAft>
                <a:spcPts val="400"/>
              </a:spcAft>
            </a:pPr>
            <a:r>
              <a:rPr lang="nb-NO" altLang="nb-NO" sz="2400" dirty="0" smtClean="0">
                <a:latin typeface="Humnst777 Cn BT" pitchFamily="34" charset="0"/>
              </a:rPr>
              <a:t>Er et </a:t>
            </a:r>
            <a:r>
              <a:rPr lang="nb-NO" altLang="nb-NO" sz="2400" u="sng" dirty="0" smtClean="0">
                <a:latin typeface="Humnst777 Cn BT" pitchFamily="34" charset="0"/>
              </a:rPr>
              <a:t>ønsket fremtidsbilde</a:t>
            </a:r>
            <a:r>
              <a:rPr lang="nb-NO" altLang="nb-NO" sz="2400" dirty="0" smtClean="0">
                <a:latin typeface="Humnst777 Cn BT" pitchFamily="34" charset="0"/>
              </a:rPr>
              <a:t> </a:t>
            </a:r>
            <a:r>
              <a:rPr lang="nb-NO" altLang="nb-NO" sz="2400" dirty="0">
                <a:latin typeface="Humnst777 Cn BT" pitchFamily="34" charset="0"/>
              </a:rPr>
              <a:t>for samferdsel og utvikling i området (visjon)</a:t>
            </a:r>
          </a:p>
          <a:p>
            <a:pPr>
              <a:lnSpc>
                <a:spcPct val="90000"/>
              </a:lnSpc>
              <a:spcBef>
                <a:spcPts val="300"/>
              </a:spcBef>
              <a:spcAft>
                <a:spcPts val="400"/>
              </a:spcAft>
            </a:pPr>
            <a:r>
              <a:rPr lang="nb-NO" altLang="nb-NO" sz="2400" dirty="0">
                <a:latin typeface="Humnst777 Cn BT" pitchFamily="34" charset="0"/>
              </a:rPr>
              <a:t>Tar utgangspunkt i de overordna målene som er definert i NTP 2010-2019, og gjør dem </a:t>
            </a:r>
            <a:r>
              <a:rPr lang="nb-NO" altLang="nb-NO" sz="2400" dirty="0" smtClean="0">
                <a:latin typeface="Humnst777 Cn BT" pitchFamily="34" charset="0"/>
              </a:rPr>
              <a:t>relevante </a:t>
            </a:r>
            <a:r>
              <a:rPr lang="nb-NO" altLang="nb-NO" sz="2400" dirty="0">
                <a:latin typeface="Humnst777 Cn BT" pitchFamily="34" charset="0"/>
              </a:rPr>
              <a:t>for tiltaket</a:t>
            </a:r>
          </a:p>
          <a:p>
            <a:pPr>
              <a:lnSpc>
                <a:spcPct val="90000"/>
              </a:lnSpc>
              <a:spcBef>
                <a:spcPts val="300"/>
              </a:spcBef>
              <a:spcAft>
                <a:spcPts val="400"/>
              </a:spcAft>
            </a:pPr>
            <a:r>
              <a:rPr lang="nb-NO" altLang="nb-NO" sz="2400" b="1" dirty="0" smtClean="0">
                <a:latin typeface="Humnst777 Cn BT" pitchFamily="34" charset="0"/>
              </a:rPr>
              <a:t>Samfunnsmål:</a:t>
            </a:r>
            <a:r>
              <a:rPr lang="nb-NO" altLang="nb-NO" sz="2400" dirty="0" smtClean="0">
                <a:latin typeface="Humnst777 Cn BT" pitchFamily="34" charset="0"/>
              </a:rPr>
              <a:t> Mål </a:t>
            </a:r>
            <a:r>
              <a:rPr lang="nb-NO" altLang="nb-NO" sz="2400" dirty="0">
                <a:latin typeface="Humnst777 Cn BT" pitchFamily="34" charset="0"/>
              </a:rPr>
              <a:t>for ”AS Norge”</a:t>
            </a:r>
          </a:p>
          <a:p>
            <a:pPr>
              <a:lnSpc>
                <a:spcPct val="90000"/>
              </a:lnSpc>
              <a:spcBef>
                <a:spcPts val="300"/>
              </a:spcBef>
              <a:spcAft>
                <a:spcPts val="400"/>
              </a:spcAft>
            </a:pPr>
            <a:r>
              <a:rPr lang="nb-NO" altLang="nb-NO" sz="2400" b="1" dirty="0" smtClean="0">
                <a:latin typeface="Humnst777 Cn BT" pitchFamily="34" charset="0"/>
              </a:rPr>
              <a:t>Effektmål:</a:t>
            </a:r>
            <a:r>
              <a:rPr lang="nb-NO" altLang="nb-NO" sz="2400" dirty="0" smtClean="0">
                <a:latin typeface="Humnst777 Cn BT" pitchFamily="34" charset="0"/>
              </a:rPr>
              <a:t> Mål </a:t>
            </a:r>
            <a:r>
              <a:rPr lang="nb-NO" altLang="nb-NO" sz="2400" dirty="0">
                <a:latin typeface="Humnst777 Cn BT" pitchFamily="34" charset="0"/>
              </a:rPr>
              <a:t>for brukerne</a:t>
            </a:r>
          </a:p>
          <a:p>
            <a:pPr>
              <a:lnSpc>
                <a:spcPct val="90000"/>
              </a:lnSpc>
              <a:spcBef>
                <a:spcPts val="300"/>
              </a:spcBef>
              <a:spcAft>
                <a:spcPts val="400"/>
              </a:spcAft>
            </a:pPr>
            <a:r>
              <a:rPr lang="nb-NO" altLang="nb-NO" dirty="0">
                <a:latin typeface="Humnst777 Cn BT" pitchFamily="34" charset="0"/>
              </a:rPr>
              <a:t>(</a:t>
            </a:r>
            <a:r>
              <a:rPr lang="nb-NO" altLang="nb-NO" dirty="0" smtClean="0">
                <a:latin typeface="Humnst777 Cn BT" pitchFamily="34" charset="0"/>
              </a:rPr>
              <a:t>Resultatmål, det vil si mål for </a:t>
            </a:r>
            <a:r>
              <a:rPr lang="nb-NO" altLang="nb-NO" dirty="0">
                <a:latin typeface="Humnst777 Cn BT" pitchFamily="34" charset="0"/>
              </a:rPr>
              <a:t>prosjektet (</a:t>
            </a:r>
            <a:r>
              <a:rPr lang="nb-NO" altLang="nb-NO" dirty="0" smtClean="0">
                <a:latin typeface="Humnst777 Cn BT" pitchFamily="34" charset="0"/>
              </a:rPr>
              <a:t>tid / kostnad), </a:t>
            </a:r>
            <a:r>
              <a:rPr lang="nb-NO" altLang="nb-NO" dirty="0">
                <a:latin typeface="Humnst777 Cn BT" pitchFamily="34" charset="0"/>
              </a:rPr>
              <a:t>er ikke en del av KS1</a:t>
            </a:r>
            <a:r>
              <a:rPr lang="nb-NO" altLang="nb-NO" dirty="0" smtClean="0">
                <a:latin typeface="Humnst777 Cn BT" pitchFamily="34" charset="0"/>
              </a:rPr>
              <a:t>)</a:t>
            </a:r>
            <a:endParaRPr lang="nb-NO" altLang="nb-NO" dirty="0">
              <a:latin typeface="Humnst777 Cn B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615672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Effektmål</a:t>
            </a:r>
            <a:endParaRPr lang="nb-NO" dirty="0"/>
          </a:p>
        </p:txBody>
      </p:sp>
      <p:pic>
        <p:nvPicPr>
          <p:cNvPr id="5" name="Picture 5" descr="Effektmål1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7240" y="1566654"/>
            <a:ext cx="6639136" cy="26466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6" descr="Effektmål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0517" y="4274333"/>
            <a:ext cx="6615859" cy="14718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0123549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b-NO" altLang="nb-NO" sz="3600" b="1" dirty="0">
                <a:latin typeface="Humnst777 Cn BT" pitchFamily="34" charset="0"/>
              </a:rPr>
              <a:t>Krav</a:t>
            </a:r>
            <a:r>
              <a:rPr lang="nb-NO" altLang="nb-NO" sz="2800" dirty="0">
                <a:latin typeface="Humnst777 Cn BT" pitchFamily="34" charset="0"/>
              </a:rPr>
              <a:t/>
            </a:r>
            <a:br>
              <a:rPr lang="nb-NO" altLang="nb-NO" sz="2800" dirty="0">
                <a:latin typeface="Humnst777 Cn BT" pitchFamily="34" charset="0"/>
              </a:rPr>
            </a:br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1273622" y="1653566"/>
            <a:ext cx="7618858" cy="429380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nb-NO" altLang="nb-NO" sz="2800" b="1" dirty="0" smtClean="0">
                <a:latin typeface="Humnst777 Cn BT" pitchFamily="34" charset="0"/>
              </a:rPr>
              <a:t>Det er ulike grader </a:t>
            </a:r>
            <a:r>
              <a:rPr lang="nb-NO" altLang="nb-NO" sz="2800" b="1" dirty="0">
                <a:latin typeface="Humnst777 Cn BT" pitchFamily="34" charset="0"/>
              </a:rPr>
              <a:t>av </a:t>
            </a:r>
            <a:r>
              <a:rPr lang="nb-NO" altLang="nb-NO" sz="2800" b="1" dirty="0" smtClean="0">
                <a:latin typeface="Humnst777 Cn BT" pitchFamily="34" charset="0"/>
              </a:rPr>
              <a:t>krav. Eksempler:</a:t>
            </a:r>
            <a:endParaRPr lang="nb-NO" altLang="nb-NO" sz="2800" b="1" dirty="0">
              <a:latin typeface="Humnst777 Cn BT" pitchFamily="34" charset="0"/>
            </a:endParaRPr>
          </a:p>
          <a:p>
            <a:pPr lvl="1"/>
            <a:r>
              <a:rPr lang="nb-NO" altLang="nb-NO" sz="2800" dirty="0">
                <a:latin typeface="Humnst777 Cn BT" pitchFamily="34" charset="0"/>
              </a:rPr>
              <a:t>Absolutte krav (formålet)</a:t>
            </a:r>
          </a:p>
          <a:p>
            <a:pPr lvl="1"/>
            <a:r>
              <a:rPr lang="nb-NO" altLang="nb-NO" sz="2800" dirty="0" smtClean="0">
                <a:latin typeface="Humnst777 Cn BT" pitchFamily="34" charset="0"/>
              </a:rPr>
              <a:t>Skal-krav </a:t>
            </a:r>
            <a:r>
              <a:rPr lang="nb-NO" altLang="nb-NO" sz="2800" dirty="0">
                <a:latin typeface="Humnst777 Cn BT" pitchFamily="34" charset="0"/>
              </a:rPr>
              <a:t>(vegnormalen)</a:t>
            </a:r>
          </a:p>
          <a:p>
            <a:pPr lvl="1"/>
            <a:r>
              <a:rPr lang="nb-NO" altLang="nb-NO" sz="2800" dirty="0" smtClean="0">
                <a:latin typeface="Humnst777 Cn BT" pitchFamily="34" charset="0"/>
              </a:rPr>
              <a:t>Bør-krav </a:t>
            </a:r>
            <a:r>
              <a:rPr lang="nb-NO" altLang="nb-NO" sz="2800" dirty="0">
                <a:latin typeface="Humnst777 Cn BT" pitchFamily="34" charset="0"/>
              </a:rPr>
              <a:t>(andre gode ønsker)</a:t>
            </a:r>
          </a:p>
          <a:p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324336189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b-NO" sz="3200" b="1" dirty="0" smtClean="0"/>
              <a:t>Krav</a:t>
            </a:r>
            <a:endParaRPr lang="nb-NO" b="1" dirty="0"/>
          </a:p>
        </p:txBody>
      </p:sp>
      <p:sp>
        <p:nvSpPr>
          <p:cNvPr id="4" name="Plassholder for tekst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nb-NO" dirty="0"/>
          </a:p>
        </p:txBody>
      </p:sp>
      <p:pic>
        <p:nvPicPr>
          <p:cNvPr id="5" name="Picture 5" descr="Krav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1484784"/>
            <a:ext cx="6918693" cy="47065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4142671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ssholder for bunntekst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fld id="{832AA9CD-F137-440A-85CA-BC7BFF816CD1}" type="slidenum">
              <a:rPr lang="nb-NO" altLang="nb-NO"/>
              <a:pPr/>
              <a:t>14</a:t>
            </a:fld>
            <a:endParaRPr lang="nb-NO" altLang="nb-NO" dirty="0"/>
          </a:p>
        </p:txBody>
      </p:sp>
      <p:sp>
        <p:nvSpPr>
          <p:cNvPr id="403458" name="Rectangle 2"/>
          <p:cNvSpPr>
            <a:spLocks noGrp="1" noChangeArrowheads="1"/>
          </p:cNvSpPr>
          <p:nvPr>
            <p:ph type="title"/>
          </p:nvPr>
        </p:nvSpPr>
        <p:spPr>
          <a:xfrm>
            <a:off x="1146951" y="828041"/>
            <a:ext cx="7573108" cy="474241"/>
          </a:xfrm>
          <a:noFill/>
          <a:ln/>
        </p:spPr>
        <p:txBody>
          <a:bodyPr/>
          <a:lstStyle/>
          <a:p>
            <a:r>
              <a:rPr lang="nb-NO" altLang="nb-NO" b="1" dirty="0">
                <a:latin typeface="Humnst777 Cn BT" pitchFamily="34" charset="0"/>
              </a:rPr>
              <a:t>Konseptutvikling – fra idé til mulig løsning</a:t>
            </a:r>
          </a:p>
        </p:txBody>
      </p:sp>
      <p:sp>
        <p:nvSpPr>
          <p:cNvPr id="4034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101095" y="1536546"/>
            <a:ext cx="7503353" cy="3663950"/>
          </a:xfrm>
          <a:noFill/>
          <a:ln/>
        </p:spPr>
        <p:txBody>
          <a:bodyPr/>
          <a:lstStyle/>
          <a:p>
            <a:pPr defTabSz="914400">
              <a:buFontTx/>
              <a:buNone/>
            </a:pPr>
            <a:r>
              <a:rPr lang="nb-NO" altLang="nb-NO" sz="2800" b="1" dirty="0">
                <a:latin typeface="Humnst777 Cn BT" pitchFamily="34" charset="0"/>
              </a:rPr>
              <a:t>Firetrinnsprinsippet</a:t>
            </a:r>
          </a:p>
          <a:p>
            <a:pPr marL="457200" indent="-457200" defTabSz="914400">
              <a:buClr>
                <a:srgbClr val="002060"/>
              </a:buClr>
              <a:buFont typeface="+mj-lt"/>
              <a:buAutoNum type="arabicPeriod"/>
            </a:pPr>
            <a:r>
              <a:rPr lang="nb-NO" altLang="nb-NO" sz="2400" dirty="0">
                <a:latin typeface="Humnst777 Cn BT" pitchFamily="34" charset="0"/>
              </a:rPr>
              <a:t>Tiltak som kan påvirke transportbehovet og valg av transportmiddel</a:t>
            </a:r>
          </a:p>
          <a:p>
            <a:pPr marL="457200" indent="-457200" defTabSz="914400">
              <a:buClr>
                <a:srgbClr val="002060"/>
              </a:buClr>
              <a:buFont typeface="+mj-lt"/>
              <a:buAutoNum type="arabicPeriod"/>
            </a:pPr>
            <a:r>
              <a:rPr lang="nb-NO" altLang="nb-NO" sz="2400" dirty="0">
                <a:latin typeface="Humnst777 Cn BT" pitchFamily="34" charset="0"/>
              </a:rPr>
              <a:t>Tiltak som gir mer effektiv utnyttelse av eksisterende infrastruktur og kjøretøy</a:t>
            </a:r>
          </a:p>
          <a:p>
            <a:pPr marL="457200" indent="-457200" defTabSz="914400">
              <a:buClr>
                <a:srgbClr val="002060"/>
              </a:buClr>
              <a:buFont typeface="+mj-lt"/>
              <a:buAutoNum type="arabicPeriod"/>
            </a:pPr>
            <a:r>
              <a:rPr lang="nb-NO" altLang="nb-NO" sz="2400" dirty="0">
                <a:latin typeface="Humnst777 Cn BT" pitchFamily="34" charset="0"/>
              </a:rPr>
              <a:t>Begrensede utbyggingstiltak</a:t>
            </a:r>
          </a:p>
          <a:p>
            <a:pPr marL="457200" indent="-457200" defTabSz="914400">
              <a:buClr>
                <a:srgbClr val="002060"/>
              </a:buClr>
              <a:buFont typeface="+mj-lt"/>
              <a:buAutoNum type="arabicPeriod"/>
            </a:pPr>
            <a:r>
              <a:rPr lang="nb-NO" altLang="nb-NO" sz="2400" dirty="0">
                <a:latin typeface="Humnst777 Cn BT" pitchFamily="34" charset="0"/>
              </a:rPr>
              <a:t>Større ombygginger eller ny trase</a:t>
            </a:r>
          </a:p>
        </p:txBody>
      </p:sp>
    </p:spTree>
    <p:extLst>
      <p:ext uri="{BB962C8B-B14F-4D97-AF65-F5344CB8AC3E}">
        <p14:creationId xmlns:p14="http://schemas.microsoft.com/office/powerpoint/2010/main" val="23759067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34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34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34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34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34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3459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ssholder for bunntekst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fld id="{56C69BF7-0CDB-4082-87D1-252DBECE3D31}" type="slidenum">
              <a:rPr lang="nb-NO" altLang="nb-NO"/>
              <a:pPr/>
              <a:t>15</a:t>
            </a:fld>
            <a:endParaRPr lang="nb-NO" altLang="nb-NO" dirty="0"/>
          </a:p>
        </p:txBody>
      </p:sp>
      <p:sp>
        <p:nvSpPr>
          <p:cNvPr id="405506" name="Rectangle 2"/>
          <p:cNvSpPr>
            <a:spLocks noChangeArrowheads="1"/>
          </p:cNvSpPr>
          <p:nvPr/>
        </p:nvSpPr>
        <p:spPr bwMode="auto">
          <a:xfrm>
            <a:off x="430823" y="263851"/>
            <a:ext cx="8423031" cy="54014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1790700" indent="-1790700" defTabSz="68580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1970088" defTabSz="68580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2149475" defTabSz="6858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2328863" defTabSz="6858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508250" defTabSz="6858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965450" defTabSz="6858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3422650" defTabSz="6858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879850" defTabSz="6858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4337050" defTabSz="6858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1249363" indent="-1249363">
              <a:spcBef>
                <a:spcPts val="300"/>
              </a:spcBef>
              <a:spcAft>
                <a:spcPts val="300"/>
              </a:spcAft>
            </a:pPr>
            <a:r>
              <a:rPr lang="nb-NO" altLang="nb-NO" sz="2000" b="1" dirty="0">
                <a:latin typeface="Humnst777 Cn BT" pitchFamily="34" charset="0"/>
              </a:rPr>
              <a:t>Konsept 0</a:t>
            </a:r>
            <a:r>
              <a:rPr lang="nb-NO" altLang="nb-NO" sz="2000" dirty="0">
                <a:latin typeface="Humnst777 Cn BT" pitchFamily="34" charset="0"/>
              </a:rPr>
              <a:t> 	</a:t>
            </a:r>
            <a:r>
              <a:rPr lang="nb-NO" altLang="nb-NO" sz="2000" b="1" dirty="0">
                <a:latin typeface="Humnst777 Cn BT" pitchFamily="34" charset="0"/>
              </a:rPr>
              <a:t>K0</a:t>
            </a:r>
            <a:r>
              <a:rPr lang="nb-NO" altLang="nb-NO" sz="2000" dirty="0">
                <a:latin typeface="Humnst777 Cn BT" pitchFamily="34" charset="0"/>
              </a:rPr>
              <a:t> </a:t>
            </a:r>
            <a:r>
              <a:rPr lang="nb-NO" altLang="nb-NO" sz="2000" dirty="0" smtClean="0">
                <a:latin typeface="Humnst777 Cn BT" pitchFamily="34" charset="0"/>
              </a:rPr>
              <a:t>– Referanse – dagens vegsystem, </a:t>
            </a:r>
            <a:r>
              <a:rPr lang="nb-NO" altLang="nb-NO" sz="2000" dirty="0">
                <a:latin typeface="Humnst777 Cn BT" pitchFamily="34" charset="0"/>
              </a:rPr>
              <a:t>med de tiltak som </a:t>
            </a:r>
            <a:r>
              <a:rPr lang="nb-NO" altLang="nb-NO" sz="2000" dirty="0" smtClean="0">
                <a:latin typeface="Humnst777 Cn BT" pitchFamily="34" charset="0"/>
              </a:rPr>
              <a:t>ligger</a:t>
            </a:r>
            <a:br>
              <a:rPr lang="nb-NO" altLang="nb-NO" sz="2000" dirty="0" smtClean="0">
                <a:latin typeface="Humnst777 Cn BT" pitchFamily="34" charset="0"/>
              </a:rPr>
            </a:br>
            <a:r>
              <a:rPr lang="nb-NO" altLang="nb-NO" sz="2000" dirty="0" smtClean="0">
                <a:latin typeface="Humnst777 Cn BT" pitchFamily="34" charset="0"/>
              </a:rPr>
              <a:t>inne </a:t>
            </a:r>
            <a:r>
              <a:rPr lang="nb-NO" altLang="nb-NO" sz="2000" dirty="0">
                <a:latin typeface="Humnst777 Cn BT" pitchFamily="34" charset="0"/>
              </a:rPr>
              <a:t>i vedtatt </a:t>
            </a:r>
            <a:r>
              <a:rPr lang="nb-NO" altLang="nb-NO" sz="2000" dirty="0" smtClean="0">
                <a:latin typeface="Humnst777 Cn BT" pitchFamily="34" charset="0"/>
              </a:rPr>
              <a:t>budsjett</a:t>
            </a:r>
          </a:p>
          <a:p>
            <a:pPr marL="1249363" indent="-1249363">
              <a:spcBef>
                <a:spcPts val="300"/>
              </a:spcBef>
              <a:spcAft>
                <a:spcPts val="300"/>
              </a:spcAft>
            </a:pPr>
            <a:endParaRPr lang="nb-NO" altLang="nb-NO" sz="1000" dirty="0">
              <a:latin typeface="Humnst777 Cn BT" pitchFamily="34" charset="0"/>
            </a:endParaRPr>
          </a:p>
          <a:p>
            <a:pPr marL="1249363" indent="-1249363">
              <a:spcBef>
                <a:spcPts val="300"/>
              </a:spcBef>
              <a:spcAft>
                <a:spcPts val="300"/>
              </a:spcAft>
            </a:pPr>
            <a:r>
              <a:rPr lang="nb-NO" altLang="nb-NO" sz="2000" b="1" dirty="0" smtClean="0">
                <a:latin typeface="Humnst777 Cn BT" pitchFamily="34" charset="0"/>
              </a:rPr>
              <a:t>Konsept </a:t>
            </a:r>
            <a:r>
              <a:rPr lang="nb-NO" altLang="nb-NO" sz="2000" b="1" dirty="0">
                <a:latin typeface="Humnst777 Cn BT" pitchFamily="34" charset="0"/>
              </a:rPr>
              <a:t>1</a:t>
            </a:r>
            <a:r>
              <a:rPr lang="nb-NO" altLang="nb-NO" sz="2000" dirty="0">
                <a:latin typeface="Humnst777 Cn BT" pitchFamily="34" charset="0"/>
              </a:rPr>
              <a:t> 	</a:t>
            </a:r>
            <a:r>
              <a:rPr lang="nb-NO" altLang="nb-NO" sz="2000" b="1" dirty="0">
                <a:latin typeface="Humnst777 Cn BT" pitchFamily="34" charset="0"/>
              </a:rPr>
              <a:t>K1</a:t>
            </a:r>
            <a:r>
              <a:rPr lang="nb-NO" altLang="nb-NO" sz="2000" dirty="0">
                <a:latin typeface="Humnst777 Cn BT" pitchFamily="34" charset="0"/>
              </a:rPr>
              <a:t> </a:t>
            </a:r>
            <a:r>
              <a:rPr lang="nb-NO" altLang="nb-NO" sz="2000" dirty="0" smtClean="0">
                <a:latin typeface="Humnst777 Cn BT" pitchFamily="34" charset="0"/>
              </a:rPr>
              <a:t>– Mindre </a:t>
            </a:r>
            <a:r>
              <a:rPr lang="nb-NO" altLang="nb-NO" sz="2000" dirty="0">
                <a:latin typeface="Humnst777 Cn BT" pitchFamily="34" charset="0"/>
              </a:rPr>
              <a:t>utbygging</a:t>
            </a:r>
          </a:p>
          <a:p>
            <a:pPr marL="1249363" indent="-1249363">
              <a:spcBef>
                <a:spcPts val="300"/>
              </a:spcBef>
              <a:spcAft>
                <a:spcPts val="300"/>
              </a:spcAft>
            </a:pPr>
            <a:endParaRPr lang="nb-NO" altLang="nb-NO" sz="1000" dirty="0">
              <a:latin typeface="Humnst777 Cn BT" pitchFamily="34" charset="0"/>
            </a:endParaRPr>
          </a:p>
          <a:p>
            <a:pPr marL="1249363" indent="-1249363">
              <a:spcBef>
                <a:spcPts val="300"/>
              </a:spcBef>
              <a:spcAft>
                <a:spcPts val="300"/>
              </a:spcAft>
            </a:pPr>
            <a:r>
              <a:rPr lang="nb-NO" altLang="nb-NO" sz="2000" b="1" dirty="0" smtClean="0">
                <a:latin typeface="Humnst777 Cn BT" pitchFamily="34" charset="0"/>
              </a:rPr>
              <a:t>Konsept </a:t>
            </a:r>
            <a:r>
              <a:rPr lang="nb-NO" altLang="nb-NO" sz="2000" b="1" dirty="0">
                <a:latin typeface="Humnst777 Cn BT" pitchFamily="34" charset="0"/>
              </a:rPr>
              <a:t>2</a:t>
            </a:r>
            <a:r>
              <a:rPr lang="nb-NO" altLang="nb-NO" sz="2000" dirty="0">
                <a:latin typeface="Humnst777 Cn BT" pitchFamily="34" charset="0"/>
              </a:rPr>
              <a:t> 	</a:t>
            </a:r>
            <a:r>
              <a:rPr lang="nb-NO" altLang="nb-NO" sz="2000" b="1" dirty="0">
                <a:latin typeface="Humnst777 Cn BT" pitchFamily="34" charset="0"/>
              </a:rPr>
              <a:t>K2</a:t>
            </a:r>
            <a:r>
              <a:rPr lang="nb-NO" altLang="nb-NO" sz="2000" dirty="0">
                <a:latin typeface="Humnst777 Cn BT" pitchFamily="34" charset="0"/>
              </a:rPr>
              <a:t> </a:t>
            </a:r>
            <a:r>
              <a:rPr lang="nb-NO" altLang="nb-NO" sz="2000" dirty="0" smtClean="0">
                <a:latin typeface="Humnst777 Cn BT" pitchFamily="34" charset="0"/>
              </a:rPr>
              <a:t>– Kollektivkonseptet</a:t>
            </a:r>
            <a:endParaRPr lang="nb-NO" altLang="nb-NO" sz="2000" dirty="0">
              <a:latin typeface="Humnst777 Cn BT" pitchFamily="34" charset="0"/>
            </a:endParaRPr>
          </a:p>
          <a:p>
            <a:pPr marL="1249363" indent="-1249363">
              <a:spcBef>
                <a:spcPts val="300"/>
              </a:spcBef>
              <a:spcAft>
                <a:spcPts val="300"/>
              </a:spcAft>
            </a:pPr>
            <a:r>
              <a:rPr lang="nb-NO" altLang="nb-NO" sz="2000" dirty="0">
                <a:latin typeface="Humnst777 Cn BT" pitchFamily="34" charset="0"/>
              </a:rPr>
              <a:t>	</a:t>
            </a:r>
            <a:r>
              <a:rPr lang="nb-NO" altLang="nb-NO" sz="2000" b="1" dirty="0">
                <a:latin typeface="Humnst777 Cn BT" pitchFamily="34" charset="0"/>
              </a:rPr>
              <a:t>K2a</a:t>
            </a:r>
            <a:r>
              <a:rPr lang="nb-NO" altLang="nb-NO" sz="2000" dirty="0">
                <a:latin typeface="Humnst777 Cn BT" pitchFamily="34" charset="0"/>
              </a:rPr>
              <a:t> </a:t>
            </a:r>
            <a:r>
              <a:rPr lang="nb-NO" altLang="nb-NO" sz="2000" dirty="0" smtClean="0">
                <a:latin typeface="Humnst777 Cn BT" pitchFamily="34" charset="0"/>
              </a:rPr>
              <a:t>– Kollektivkonseptet </a:t>
            </a:r>
            <a:r>
              <a:rPr lang="nb-NO" altLang="nb-NO" sz="2000" dirty="0">
                <a:latin typeface="Humnst777 Cn BT" pitchFamily="34" charset="0"/>
              </a:rPr>
              <a:t>med parkeringsrestriksjoner og miljøsoner</a:t>
            </a:r>
          </a:p>
          <a:p>
            <a:pPr marL="1249363" indent="-1249363">
              <a:spcBef>
                <a:spcPts val="300"/>
              </a:spcBef>
              <a:spcAft>
                <a:spcPts val="300"/>
              </a:spcAft>
            </a:pPr>
            <a:endParaRPr lang="nb-NO" altLang="nb-NO" sz="1000" dirty="0">
              <a:latin typeface="Humnst777 Cn BT" pitchFamily="34" charset="0"/>
            </a:endParaRPr>
          </a:p>
          <a:p>
            <a:pPr marL="1249363" indent="-1249363">
              <a:spcBef>
                <a:spcPts val="300"/>
              </a:spcBef>
              <a:spcAft>
                <a:spcPts val="300"/>
              </a:spcAft>
            </a:pPr>
            <a:r>
              <a:rPr lang="nb-NO" altLang="nb-NO" sz="2000" b="1" dirty="0" smtClean="0">
                <a:latin typeface="Humnst777 Cn BT" pitchFamily="34" charset="0"/>
              </a:rPr>
              <a:t>Konsept </a:t>
            </a:r>
            <a:r>
              <a:rPr lang="nb-NO" altLang="nb-NO" sz="2000" b="1" dirty="0">
                <a:latin typeface="Humnst777 Cn BT" pitchFamily="34" charset="0"/>
              </a:rPr>
              <a:t>3</a:t>
            </a:r>
            <a:r>
              <a:rPr lang="nb-NO" altLang="nb-NO" sz="2000" dirty="0">
                <a:latin typeface="Humnst777 Cn BT" pitchFamily="34" charset="0"/>
              </a:rPr>
              <a:t> 	</a:t>
            </a:r>
            <a:r>
              <a:rPr lang="nb-NO" altLang="nb-NO" sz="2000" b="1" dirty="0">
                <a:latin typeface="Humnst777 Cn BT" pitchFamily="34" charset="0"/>
              </a:rPr>
              <a:t>K3a</a:t>
            </a:r>
            <a:r>
              <a:rPr lang="nb-NO" altLang="nb-NO" sz="2000" dirty="0">
                <a:latin typeface="Humnst777 Cn BT" pitchFamily="34" charset="0"/>
              </a:rPr>
              <a:t> </a:t>
            </a:r>
            <a:r>
              <a:rPr lang="nb-NO" altLang="nb-NO" sz="2000" dirty="0" smtClean="0">
                <a:latin typeface="Humnst777 Cn BT" pitchFamily="34" charset="0"/>
              </a:rPr>
              <a:t>– H-konseptet – med ny </a:t>
            </a:r>
            <a:r>
              <a:rPr lang="nb-NO" altLang="nb-NO" sz="2000" dirty="0">
                <a:latin typeface="Humnst777 Cn BT" pitchFamily="34" charset="0"/>
              </a:rPr>
              <a:t>omlegging av veg ved jernbanekryssing</a:t>
            </a:r>
          </a:p>
          <a:p>
            <a:pPr marL="1249363" indent="-1249363">
              <a:spcBef>
                <a:spcPts val="300"/>
              </a:spcBef>
              <a:spcAft>
                <a:spcPts val="300"/>
              </a:spcAft>
            </a:pPr>
            <a:r>
              <a:rPr lang="nb-NO" altLang="nb-NO" sz="2000" dirty="0">
                <a:latin typeface="Humnst777 Cn BT" pitchFamily="34" charset="0"/>
              </a:rPr>
              <a:t>	</a:t>
            </a:r>
            <a:r>
              <a:rPr lang="nb-NO" altLang="nb-NO" sz="2000" b="1" dirty="0">
                <a:latin typeface="Humnst777 Cn BT" pitchFamily="34" charset="0"/>
              </a:rPr>
              <a:t>K3a1</a:t>
            </a:r>
            <a:r>
              <a:rPr lang="nb-NO" altLang="nb-NO" sz="2000" dirty="0">
                <a:latin typeface="Humnst777 Cn BT" pitchFamily="34" charset="0"/>
              </a:rPr>
              <a:t> </a:t>
            </a:r>
            <a:r>
              <a:rPr lang="nb-NO" altLang="nb-NO" sz="2000" dirty="0" smtClean="0">
                <a:latin typeface="Humnst777 Cn BT" pitchFamily="34" charset="0"/>
              </a:rPr>
              <a:t>– H-konseptet – med parkerings- og gjennomkjøringsrestriksjoner</a:t>
            </a:r>
            <a:endParaRPr lang="nb-NO" altLang="nb-NO" sz="2000" dirty="0">
              <a:latin typeface="Humnst777 Cn BT" pitchFamily="34" charset="0"/>
            </a:endParaRPr>
          </a:p>
          <a:p>
            <a:pPr marL="1249363" indent="-1249363">
              <a:spcBef>
                <a:spcPts val="300"/>
              </a:spcBef>
              <a:spcAft>
                <a:spcPts val="300"/>
              </a:spcAft>
            </a:pPr>
            <a:r>
              <a:rPr lang="nb-NO" altLang="nb-NO" sz="2000" dirty="0">
                <a:latin typeface="Humnst777 Cn BT" pitchFamily="34" charset="0"/>
              </a:rPr>
              <a:t>	</a:t>
            </a:r>
            <a:r>
              <a:rPr lang="nb-NO" altLang="nb-NO" sz="2000" b="1" dirty="0">
                <a:latin typeface="Humnst777 Cn BT" pitchFamily="34" charset="0"/>
              </a:rPr>
              <a:t>K3a2</a:t>
            </a:r>
            <a:r>
              <a:rPr lang="nb-NO" altLang="nb-NO" sz="2000" dirty="0">
                <a:latin typeface="Humnst777 Cn BT" pitchFamily="34" charset="0"/>
              </a:rPr>
              <a:t> </a:t>
            </a:r>
            <a:r>
              <a:rPr lang="nb-NO" altLang="nb-NO" sz="2000" dirty="0" smtClean="0">
                <a:latin typeface="Humnst777 Cn BT" pitchFamily="34" charset="0"/>
              </a:rPr>
              <a:t>– H-konseptet – med parkeringsrestriksjoner </a:t>
            </a:r>
            <a:r>
              <a:rPr lang="nb-NO" altLang="nb-NO" sz="2000" dirty="0">
                <a:latin typeface="Humnst777 Cn BT" pitchFamily="34" charset="0"/>
              </a:rPr>
              <a:t>og miljøsoner</a:t>
            </a:r>
          </a:p>
          <a:p>
            <a:pPr marL="1249363" indent="-1249363">
              <a:spcBef>
                <a:spcPts val="300"/>
              </a:spcBef>
              <a:spcAft>
                <a:spcPts val="300"/>
              </a:spcAft>
            </a:pPr>
            <a:endParaRPr lang="nb-NO" altLang="nb-NO" sz="1000" dirty="0">
              <a:latin typeface="Humnst777 Cn BT" pitchFamily="34" charset="0"/>
            </a:endParaRPr>
          </a:p>
          <a:p>
            <a:pPr marL="1249363" indent="-1249363">
              <a:spcBef>
                <a:spcPts val="300"/>
              </a:spcBef>
              <a:spcAft>
                <a:spcPts val="300"/>
              </a:spcAft>
            </a:pPr>
            <a:r>
              <a:rPr lang="nb-NO" altLang="nb-NO" sz="2000" b="1" dirty="0" smtClean="0">
                <a:latin typeface="Humnst777 Cn BT" pitchFamily="34" charset="0"/>
              </a:rPr>
              <a:t>Konsept </a:t>
            </a:r>
            <a:r>
              <a:rPr lang="nb-NO" altLang="nb-NO" sz="2000" b="1" dirty="0">
                <a:latin typeface="Humnst777 Cn BT" pitchFamily="34" charset="0"/>
              </a:rPr>
              <a:t>4</a:t>
            </a:r>
            <a:r>
              <a:rPr lang="nb-NO" altLang="nb-NO" sz="2000" dirty="0">
                <a:latin typeface="Humnst777 Cn BT" pitchFamily="34" charset="0"/>
              </a:rPr>
              <a:t> 	</a:t>
            </a:r>
            <a:r>
              <a:rPr lang="nb-NO" altLang="nb-NO" sz="2000" b="1" dirty="0">
                <a:latin typeface="Humnst777 Cn BT" pitchFamily="34" charset="0"/>
              </a:rPr>
              <a:t>K4a</a:t>
            </a:r>
            <a:r>
              <a:rPr lang="nb-NO" altLang="nb-NO" sz="2000" dirty="0">
                <a:latin typeface="Humnst777 Cn BT" pitchFamily="34" charset="0"/>
              </a:rPr>
              <a:t> </a:t>
            </a:r>
            <a:r>
              <a:rPr lang="nb-NO" altLang="nb-NO" sz="2000" dirty="0" smtClean="0">
                <a:latin typeface="Humnst777 Cn BT" pitchFamily="34" charset="0"/>
              </a:rPr>
              <a:t>– Omkjøringsveg </a:t>
            </a:r>
            <a:r>
              <a:rPr lang="nb-NO" altLang="nb-NO" sz="2000" dirty="0">
                <a:latin typeface="Humnst777 Cn BT" pitchFamily="34" charset="0"/>
              </a:rPr>
              <a:t>vest </a:t>
            </a:r>
            <a:r>
              <a:rPr lang="nb-NO" altLang="nb-NO" sz="2000" dirty="0" smtClean="0">
                <a:latin typeface="Humnst777 Cn BT" pitchFamily="34" charset="0"/>
              </a:rPr>
              <a:t>– med ny </a:t>
            </a:r>
            <a:r>
              <a:rPr lang="nb-NO" altLang="nb-NO" sz="2000" dirty="0">
                <a:latin typeface="Humnst777 Cn BT" pitchFamily="34" charset="0"/>
              </a:rPr>
              <a:t>omlegging ved jernbanekryssing</a:t>
            </a:r>
          </a:p>
          <a:p>
            <a:pPr marL="1249363" indent="-1249363">
              <a:spcBef>
                <a:spcPts val="300"/>
              </a:spcBef>
              <a:spcAft>
                <a:spcPts val="300"/>
              </a:spcAft>
            </a:pPr>
            <a:r>
              <a:rPr lang="nb-NO" altLang="nb-NO" sz="2000" dirty="0">
                <a:latin typeface="Humnst777 Cn BT" pitchFamily="34" charset="0"/>
              </a:rPr>
              <a:t>	</a:t>
            </a:r>
            <a:r>
              <a:rPr lang="nb-NO" altLang="nb-NO" sz="2000" b="1" dirty="0">
                <a:latin typeface="Humnst777 Cn BT" pitchFamily="34" charset="0"/>
              </a:rPr>
              <a:t>K4a1</a:t>
            </a:r>
            <a:r>
              <a:rPr lang="nb-NO" altLang="nb-NO" sz="2000" dirty="0">
                <a:latin typeface="Humnst777 Cn BT" pitchFamily="34" charset="0"/>
              </a:rPr>
              <a:t> </a:t>
            </a:r>
            <a:r>
              <a:rPr lang="nb-NO" altLang="nb-NO" sz="2000" dirty="0" smtClean="0">
                <a:latin typeface="Humnst777 Cn BT" pitchFamily="34" charset="0"/>
              </a:rPr>
              <a:t>– Omkjøringsveg  </a:t>
            </a:r>
            <a:r>
              <a:rPr lang="nb-NO" altLang="nb-NO" sz="2000" dirty="0">
                <a:latin typeface="Humnst777 Cn BT" pitchFamily="34" charset="0"/>
              </a:rPr>
              <a:t>vest </a:t>
            </a:r>
            <a:r>
              <a:rPr lang="nb-NO" altLang="nb-NO" sz="2000" dirty="0" smtClean="0">
                <a:latin typeface="Humnst777 Cn BT" pitchFamily="34" charset="0"/>
              </a:rPr>
              <a:t>– med parkerings- </a:t>
            </a:r>
            <a:r>
              <a:rPr lang="nb-NO" altLang="nb-NO" sz="2000" dirty="0">
                <a:latin typeface="Humnst777 Cn BT" pitchFamily="34" charset="0"/>
              </a:rPr>
              <a:t>og </a:t>
            </a:r>
            <a:r>
              <a:rPr lang="nb-NO" altLang="nb-NO" sz="2000" dirty="0" smtClean="0">
                <a:latin typeface="Humnst777 Cn BT" pitchFamily="34" charset="0"/>
              </a:rPr>
              <a:t>gjennomkjøringsrestriksjoner</a:t>
            </a:r>
            <a:endParaRPr lang="nb-NO" altLang="nb-NO" sz="2000" dirty="0">
              <a:latin typeface="Humnst777 Cn BT" pitchFamily="34" charset="0"/>
            </a:endParaRPr>
          </a:p>
          <a:p>
            <a:pPr marL="1249363" indent="-1249363">
              <a:spcBef>
                <a:spcPts val="300"/>
              </a:spcBef>
              <a:spcAft>
                <a:spcPts val="300"/>
              </a:spcAft>
            </a:pPr>
            <a:r>
              <a:rPr lang="nb-NO" altLang="nb-NO" sz="2000" dirty="0">
                <a:latin typeface="Humnst777 Cn BT" pitchFamily="34" charset="0"/>
              </a:rPr>
              <a:t>	</a:t>
            </a:r>
            <a:r>
              <a:rPr lang="nb-NO" altLang="nb-NO" sz="2000" b="1" dirty="0">
                <a:latin typeface="Humnst777 Cn BT" pitchFamily="34" charset="0"/>
              </a:rPr>
              <a:t>K4a2</a:t>
            </a:r>
            <a:r>
              <a:rPr lang="nb-NO" altLang="nb-NO" sz="2000" dirty="0">
                <a:latin typeface="Humnst777 Cn BT" pitchFamily="34" charset="0"/>
              </a:rPr>
              <a:t> </a:t>
            </a:r>
            <a:r>
              <a:rPr lang="nb-NO" altLang="nb-NO" sz="2000" dirty="0" smtClean="0">
                <a:latin typeface="Humnst777 Cn BT" pitchFamily="34" charset="0"/>
              </a:rPr>
              <a:t>– Omkjøringsveg </a:t>
            </a:r>
            <a:r>
              <a:rPr lang="nb-NO" altLang="nb-NO" sz="2000" dirty="0">
                <a:latin typeface="Humnst777 Cn BT" pitchFamily="34" charset="0"/>
              </a:rPr>
              <a:t>vest </a:t>
            </a:r>
            <a:r>
              <a:rPr lang="nb-NO" altLang="nb-NO" sz="2000" dirty="0" smtClean="0">
                <a:latin typeface="Humnst777 Cn BT" pitchFamily="34" charset="0"/>
              </a:rPr>
              <a:t>– med parkeringsrestriksjoner </a:t>
            </a:r>
            <a:r>
              <a:rPr lang="nb-NO" altLang="nb-NO" sz="2000" dirty="0">
                <a:latin typeface="Humnst777 Cn BT" pitchFamily="34" charset="0"/>
              </a:rPr>
              <a:t>og miljøsoner</a:t>
            </a:r>
          </a:p>
        </p:txBody>
      </p:sp>
    </p:spTree>
    <p:extLst>
      <p:ext uri="{BB962C8B-B14F-4D97-AF65-F5344CB8AC3E}">
        <p14:creationId xmlns:p14="http://schemas.microsoft.com/office/powerpoint/2010/main" val="4496337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1259632" y="733128"/>
            <a:ext cx="6999085" cy="469132"/>
          </a:xfrm>
        </p:spPr>
        <p:txBody>
          <a:bodyPr/>
          <a:lstStyle/>
          <a:p>
            <a:r>
              <a:rPr lang="nb-NO" dirty="0" smtClean="0"/>
              <a:t>Utvelgelse		</a:t>
            </a:r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1259632" y="1412776"/>
            <a:ext cx="7000745" cy="4293806"/>
          </a:xfrm>
        </p:spPr>
        <p:txBody>
          <a:bodyPr/>
          <a:lstStyle/>
          <a:p>
            <a:pPr>
              <a:spcBef>
                <a:spcPts val="300"/>
              </a:spcBef>
              <a:spcAft>
                <a:spcPts val="300"/>
              </a:spcAft>
            </a:pPr>
            <a:r>
              <a:rPr lang="nb-NO" sz="2400" dirty="0">
                <a:latin typeface="Humnst777 Cn BT" pitchFamily="34" charset="0"/>
              </a:rPr>
              <a:t>Mål- og kravoppnåelse</a:t>
            </a:r>
          </a:p>
          <a:p>
            <a:pPr>
              <a:spcBef>
                <a:spcPts val="300"/>
              </a:spcBef>
              <a:spcAft>
                <a:spcPts val="300"/>
              </a:spcAft>
            </a:pPr>
            <a:r>
              <a:rPr lang="nb-NO" sz="2400" dirty="0">
                <a:latin typeface="Humnst777 Cn BT" pitchFamily="34" charset="0"/>
              </a:rPr>
              <a:t>Regionale </a:t>
            </a:r>
            <a:r>
              <a:rPr lang="nb-NO" sz="2400" dirty="0" smtClean="0">
                <a:latin typeface="Humnst777 Cn BT" pitchFamily="34" charset="0"/>
              </a:rPr>
              <a:t>virkninger</a:t>
            </a:r>
            <a:endParaRPr lang="nb-NO" sz="2400" dirty="0">
              <a:latin typeface="Humnst777 Cn BT" pitchFamily="34" charset="0"/>
            </a:endParaRPr>
          </a:p>
          <a:p>
            <a:pPr>
              <a:spcBef>
                <a:spcPts val="300"/>
              </a:spcBef>
              <a:spcAft>
                <a:spcPts val="300"/>
              </a:spcAft>
            </a:pPr>
            <a:r>
              <a:rPr lang="nb-NO" sz="2400" dirty="0">
                <a:latin typeface="Humnst777 Cn BT" pitchFamily="34" charset="0"/>
              </a:rPr>
              <a:t>Samfunnsøkonomisk analyse</a:t>
            </a:r>
          </a:p>
          <a:p>
            <a:pPr lvl="1">
              <a:spcBef>
                <a:spcPts val="300"/>
              </a:spcBef>
              <a:spcAft>
                <a:spcPts val="300"/>
              </a:spcAft>
            </a:pPr>
            <a:r>
              <a:rPr lang="nb-NO" sz="2400" dirty="0">
                <a:latin typeface="Humnst777 Cn BT" pitchFamily="34" charset="0"/>
              </a:rPr>
              <a:t>Prissatte konsekvenser</a:t>
            </a:r>
          </a:p>
          <a:p>
            <a:pPr lvl="1">
              <a:spcBef>
                <a:spcPts val="300"/>
              </a:spcBef>
              <a:spcAft>
                <a:spcPts val="300"/>
              </a:spcAft>
            </a:pPr>
            <a:r>
              <a:rPr lang="nb-NO" sz="2400" dirty="0">
                <a:latin typeface="Humnst777 Cn BT" pitchFamily="34" charset="0"/>
              </a:rPr>
              <a:t>Ikke-prissatte konsekvenser</a:t>
            </a:r>
          </a:p>
          <a:p>
            <a:pPr lvl="1">
              <a:spcBef>
                <a:spcPts val="300"/>
              </a:spcBef>
              <a:spcAft>
                <a:spcPts val="300"/>
              </a:spcAft>
            </a:pPr>
            <a:r>
              <a:rPr lang="nb-NO" sz="2400" dirty="0">
                <a:latin typeface="Humnst777 Cn BT" pitchFamily="34" charset="0"/>
              </a:rPr>
              <a:t>Realopsjoner</a:t>
            </a:r>
          </a:p>
          <a:p>
            <a:pPr lvl="1">
              <a:spcBef>
                <a:spcPts val="300"/>
              </a:spcBef>
              <a:spcAft>
                <a:spcPts val="300"/>
              </a:spcAft>
            </a:pPr>
            <a:r>
              <a:rPr lang="nb-NO" sz="2400" dirty="0">
                <a:latin typeface="Humnst777 Cn BT" pitchFamily="34" charset="0"/>
              </a:rPr>
              <a:t>Fordelingseffekte</a:t>
            </a:r>
            <a:r>
              <a:rPr lang="nb-NO" sz="2300" dirty="0" smtClean="0"/>
              <a:t>r</a:t>
            </a:r>
          </a:p>
          <a:p>
            <a:pPr lvl="1"/>
            <a:endParaRPr lang="nb-NO" dirty="0"/>
          </a:p>
          <a:p>
            <a:pPr lvl="1"/>
            <a:endParaRPr lang="nb-NO" dirty="0" smtClean="0"/>
          </a:p>
          <a:p>
            <a:pPr marL="318011" lvl="1" indent="0">
              <a:buNone/>
            </a:pPr>
            <a:endParaRPr lang="nb-NO" dirty="0" smtClean="0"/>
          </a:p>
          <a:p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412005992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Vurderinger</a:t>
            </a:r>
            <a:endParaRPr lang="nb-NO" dirty="0"/>
          </a:p>
        </p:txBody>
      </p:sp>
      <p:graphicFrame>
        <p:nvGraphicFramePr>
          <p:cNvPr id="4" name="Plassholder for innhold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67747142"/>
              </p:ext>
            </p:extLst>
          </p:nvPr>
        </p:nvGraphicFramePr>
        <p:xfrm>
          <a:off x="457200" y="1600200"/>
          <a:ext cx="8229600" cy="30429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45920"/>
                <a:gridCol w="1645920"/>
                <a:gridCol w="1645920"/>
                <a:gridCol w="1645920"/>
                <a:gridCol w="1645920"/>
              </a:tblGrid>
              <a:tr h="1188720">
                <a:tc>
                  <a:txBody>
                    <a:bodyPr/>
                    <a:lstStyle/>
                    <a:p>
                      <a:r>
                        <a:rPr lang="nb-NO" sz="1800" dirty="0" smtClean="0">
                          <a:solidFill>
                            <a:srgbClr val="002060"/>
                          </a:solidFill>
                        </a:rPr>
                        <a:t>Konsept</a:t>
                      </a:r>
                      <a:endParaRPr lang="nb-NO" sz="1800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b-NO" sz="1800" dirty="0" smtClean="0">
                          <a:solidFill>
                            <a:srgbClr val="002060"/>
                          </a:solidFill>
                        </a:rPr>
                        <a:t>Mål/krav</a:t>
                      </a:r>
                      <a:endParaRPr lang="nb-NO" sz="1800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b-NO" sz="1800" dirty="0" smtClean="0">
                          <a:solidFill>
                            <a:srgbClr val="002060"/>
                          </a:solidFill>
                        </a:rPr>
                        <a:t>prissatte</a:t>
                      </a:r>
                      <a:endParaRPr lang="nb-NO" sz="1800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b-NO" sz="1800" dirty="0" smtClean="0">
                          <a:solidFill>
                            <a:srgbClr val="002060"/>
                          </a:solidFill>
                        </a:rPr>
                        <a:t>Ikke prissatte</a:t>
                      </a:r>
                      <a:endParaRPr lang="nb-NO" sz="1800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b-NO" sz="1800" dirty="0" smtClean="0">
                          <a:solidFill>
                            <a:srgbClr val="002060"/>
                          </a:solidFill>
                        </a:rPr>
                        <a:t>Regionale virkninger</a:t>
                      </a:r>
                      <a:endParaRPr lang="nb-NO" sz="1800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nb-NO" sz="1800" dirty="0" smtClean="0"/>
                        <a:t>0</a:t>
                      </a:r>
                      <a:endParaRPr lang="nb-NO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b-NO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b-NO" sz="1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b-NO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b-NO" sz="18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nb-NO" sz="1800" dirty="0" smtClean="0"/>
                        <a:t>1</a:t>
                      </a:r>
                      <a:endParaRPr lang="nb-NO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b-NO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b-NO" sz="1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b-NO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b-NO" sz="18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nb-NO" sz="1800" dirty="0" smtClean="0"/>
                        <a:t>2</a:t>
                      </a:r>
                      <a:endParaRPr lang="nb-NO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b-NO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b-NO" sz="1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b-NO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b-NO" sz="18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nb-NO" sz="1800" dirty="0" smtClean="0"/>
                        <a:t>3</a:t>
                      </a:r>
                      <a:endParaRPr lang="nb-NO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b-NO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b-NO" sz="1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b-NO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b-NO" sz="18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nb-NO" sz="1800" dirty="0" smtClean="0"/>
                        <a:t>4</a:t>
                      </a:r>
                      <a:endParaRPr lang="nb-NO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b-NO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b-NO" sz="1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b-NO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b-NO" sz="1800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512099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b="1" dirty="0" smtClean="0"/>
              <a:t>Fokus fra departementet</a:t>
            </a:r>
            <a:endParaRPr lang="nb-NO" b="1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nb-NO" sz="2500" dirty="0" smtClean="0"/>
              <a:t>Hva er spesielt?</a:t>
            </a:r>
          </a:p>
          <a:p>
            <a:r>
              <a:rPr lang="nb-NO" sz="2500" dirty="0" smtClean="0"/>
              <a:t>«Hvor syk er pasienten»?</a:t>
            </a:r>
          </a:p>
          <a:p>
            <a:r>
              <a:rPr lang="nb-NO" sz="2500" dirty="0" smtClean="0"/>
              <a:t>Hva er det vi vil oppnå?</a:t>
            </a:r>
          </a:p>
          <a:p>
            <a:r>
              <a:rPr lang="nb-NO" sz="2500" dirty="0" smtClean="0"/>
              <a:t>Hvor stor er måloppnåelsen?</a:t>
            </a:r>
          </a:p>
          <a:p>
            <a:r>
              <a:rPr lang="nb-NO" sz="2500" dirty="0" smtClean="0"/>
              <a:t>Hvordan er samfunnsøkonomien?</a:t>
            </a:r>
            <a:endParaRPr lang="nb-NO" sz="2500" dirty="0"/>
          </a:p>
        </p:txBody>
      </p:sp>
    </p:spTree>
    <p:extLst>
      <p:ext uri="{BB962C8B-B14F-4D97-AF65-F5344CB8AC3E}">
        <p14:creationId xmlns:p14="http://schemas.microsoft.com/office/powerpoint/2010/main" val="360192191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Plassholder for bunntekst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fld id="{B9039AC6-DD9B-4381-BBC2-F16C432768C6}" type="slidenum">
              <a:rPr lang="nb-NO" altLang="nb-NO"/>
              <a:pPr/>
              <a:t>19</a:t>
            </a:fld>
            <a:endParaRPr lang="nb-NO" altLang="nb-NO" dirty="0"/>
          </a:p>
        </p:txBody>
      </p:sp>
      <p:sp>
        <p:nvSpPr>
          <p:cNvPr id="155650" name="Oval 2"/>
          <p:cNvSpPr>
            <a:spLocks noChangeArrowheads="1"/>
          </p:cNvSpPr>
          <p:nvPr/>
        </p:nvSpPr>
        <p:spPr bwMode="auto">
          <a:xfrm>
            <a:off x="858716" y="1141707"/>
            <a:ext cx="1592873" cy="1139825"/>
          </a:xfrm>
          <a:prstGeom prst="ellipse">
            <a:avLst/>
          </a:prstGeom>
          <a:solidFill>
            <a:schemeClr val="accent1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57150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7145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2860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743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32004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657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41148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/>
            <a:r>
              <a:rPr lang="nb-NO" altLang="nb-NO" b="1" dirty="0">
                <a:latin typeface="Humnst777 Cn BT" pitchFamily="34" charset="0"/>
              </a:rPr>
              <a:t>KVU</a:t>
            </a:r>
          </a:p>
        </p:txBody>
      </p:sp>
      <p:sp>
        <p:nvSpPr>
          <p:cNvPr id="155651" name="Oval 3"/>
          <p:cNvSpPr>
            <a:spLocks noChangeArrowheads="1"/>
          </p:cNvSpPr>
          <p:nvPr/>
        </p:nvSpPr>
        <p:spPr bwMode="auto">
          <a:xfrm>
            <a:off x="2233248" y="2526007"/>
            <a:ext cx="1685192" cy="1139825"/>
          </a:xfrm>
          <a:prstGeom prst="ellipse">
            <a:avLst/>
          </a:prstGeom>
          <a:solidFill>
            <a:schemeClr val="accent2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57150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7145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2860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743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32004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657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41148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/>
            <a:r>
              <a:rPr lang="nb-NO" altLang="nb-NO" b="1" dirty="0">
                <a:latin typeface="Humnst777 Cn BT" pitchFamily="34" charset="0"/>
              </a:rPr>
              <a:t>KS1</a:t>
            </a:r>
          </a:p>
        </p:txBody>
      </p:sp>
      <p:sp>
        <p:nvSpPr>
          <p:cNvPr id="155652" name="Text Box 4"/>
          <p:cNvSpPr txBox="1">
            <a:spLocks noChangeArrowheads="1"/>
          </p:cNvSpPr>
          <p:nvPr/>
        </p:nvSpPr>
        <p:spPr bwMode="auto">
          <a:xfrm>
            <a:off x="2595197" y="1252832"/>
            <a:ext cx="3727938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57150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7145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2860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743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32004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657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41148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nb-NO" altLang="nb-NO" dirty="0">
                <a:latin typeface="Humnst777 Cn BT" pitchFamily="34" charset="0"/>
              </a:rPr>
              <a:t>Konseptvalg-</a:t>
            </a:r>
          </a:p>
          <a:p>
            <a:r>
              <a:rPr lang="nb-NO" altLang="nb-NO" dirty="0">
                <a:latin typeface="Humnst777 Cn BT" pitchFamily="34" charset="0"/>
              </a:rPr>
              <a:t>Utredning (Statens vegvesen)</a:t>
            </a:r>
          </a:p>
        </p:txBody>
      </p:sp>
      <p:sp>
        <p:nvSpPr>
          <p:cNvPr id="155653" name="Text Box 5"/>
          <p:cNvSpPr txBox="1">
            <a:spLocks noChangeArrowheads="1"/>
          </p:cNvSpPr>
          <p:nvPr/>
        </p:nvSpPr>
        <p:spPr bwMode="auto">
          <a:xfrm>
            <a:off x="4095751" y="2665707"/>
            <a:ext cx="3792415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57150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7145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2860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743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32004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657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41148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nb-NO" altLang="nb-NO" dirty="0">
                <a:latin typeface="Humnst777 Cn BT" pitchFamily="34" charset="0"/>
              </a:rPr>
              <a:t>Ekstern kvalitetssikring av KVU (Ekstern kvalitetssikrer)</a:t>
            </a:r>
          </a:p>
        </p:txBody>
      </p:sp>
      <p:sp>
        <p:nvSpPr>
          <p:cNvPr id="155656" name="Line 8"/>
          <p:cNvSpPr>
            <a:spLocks noChangeShapeType="1"/>
          </p:cNvSpPr>
          <p:nvPr/>
        </p:nvSpPr>
        <p:spPr bwMode="auto">
          <a:xfrm>
            <a:off x="3625363" y="3613443"/>
            <a:ext cx="492369" cy="46990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nb-NO" dirty="0"/>
          </a:p>
        </p:txBody>
      </p:sp>
      <p:sp>
        <p:nvSpPr>
          <p:cNvPr id="155657" name="Text Box 9"/>
          <p:cNvSpPr txBox="1">
            <a:spLocks noChangeArrowheads="1"/>
          </p:cNvSpPr>
          <p:nvPr/>
        </p:nvSpPr>
        <p:spPr bwMode="auto">
          <a:xfrm>
            <a:off x="5861540" y="5408906"/>
            <a:ext cx="1806804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57150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7145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2860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743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32004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657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41148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nb-NO" altLang="nb-NO" dirty="0">
                <a:latin typeface="Humnst777 Cn BT" pitchFamily="34" charset="0"/>
              </a:rPr>
              <a:t>Regjeringen</a:t>
            </a:r>
          </a:p>
        </p:txBody>
      </p:sp>
      <p:sp>
        <p:nvSpPr>
          <p:cNvPr id="155658" name="Rectangle 10"/>
          <p:cNvSpPr>
            <a:spLocks noChangeArrowheads="1"/>
          </p:cNvSpPr>
          <p:nvPr/>
        </p:nvSpPr>
        <p:spPr bwMode="auto">
          <a:xfrm>
            <a:off x="1071319" y="247601"/>
            <a:ext cx="7029450" cy="838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8" tIns="44450" rIns="90488" bIns="44450" anchor="ctr"/>
          <a:lstStyle>
            <a:lvl1pPr>
              <a:defRPr sz="3200" b="1">
                <a:solidFill>
                  <a:schemeClr val="tx1"/>
                </a:solidFill>
                <a:latin typeface="Frutiger 55 Roman" pitchFamily="2" charset="0"/>
              </a:defRPr>
            </a:lvl1pPr>
            <a:lvl2pPr>
              <a:defRPr sz="3200" b="1">
                <a:solidFill>
                  <a:schemeClr val="tx1"/>
                </a:solidFill>
                <a:latin typeface="Frutiger 55 Roman" pitchFamily="2" charset="0"/>
              </a:defRPr>
            </a:lvl2pPr>
            <a:lvl3pPr>
              <a:defRPr sz="3200" b="1">
                <a:solidFill>
                  <a:schemeClr val="tx1"/>
                </a:solidFill>
                <a:latin typeface="Frutiger 55 Roman" pitchFamily="2" charset="0"/>
              </a:defRPr>
            </a:lvl3pPr>
            <a:lvl4pPr>
              <a:defRPr sz="3200" b="1">
                <a:solidFill>
                  <a:schemeClr val="tx1"/>
                </a:solidFill>
                <a:latin typeface="Frutiger 55 Roman" pitchFamily="2" charset="0"/>
              </a:defRPr>
            </a:lvl4pPr>
            <a:lvl5pPr>
              <a:defRPr sz="3200" b="1">
                <a:solidFill>
                  <a:schemeClr val="tx1"/>
                </a:solidFill>
                <a:latin typeface="Frutiger 55 Roman" pitchFamily="2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Frutiger 55 Roman" pitchFamily="2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Frutiger 55 Roman" pitchFamily="2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Frutiger 55 Roman" pitchFamily="2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Frutiger 55 Roman" pitchFamily="2" charset="0"/>
              </a:defRPr>
            </a:lvl9pPr>
          </a:lstStyle>
          <a:p>
            <a:r>
              <a:rPr lang="nb-NO" altLang="nb-NO" b="0" dirty="0">
                <a:latin typeface="Humnst777 Cn BT" pitchFamily="34" charset="0"/>
              </a:rPr>
              <a:t>Roller og oppgaver</a:t>
            </a:r>
          </a:p>
        </p:txBody>
      </p:sp>
      <p:sp>
        <p:nvSpPr>
          <p:cNvPr id="155659" name="Line 11"/>
          <p:cNvSpPr>
            <a:spLocks noChangeShapeType="1"/>
          </p:cNvSpPr>
          <p:nvPr/>
        </p:nvSpPr>
        <p:spPr bwMode="auto">
          <a:xfrm>
            <a:off x="2136533" y="2229143"/>
            <a:ext cx="378069" cy="41275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nb-NO" dirty="0"/>
          </a:p>
        </p:txBody>
      </p:sp>
      <p:sp>
        <p:nvSpPr>
          <p:cNvPr id="155661" name="Oval 13"/>
          <p:cNvSpPr>
            <a:spLocks noChangeArrowheads="1"/>
          </p:cNvSpPr>
          <p:nvPr/>
        </p:nvSpPr>
        <p:spPr bwMode="auto">
          <a:xfrm>
            <a:off x="3848102" y="4056357"/>
            <a:ext cx="1685192" cy="1139825"/>
          </a:xfrm>
          <a:prstGeom prst="ellipse">
            <a:avLst/>
          </a:prstGeom>
          <a:solidFill>
            <a:srgbClr val="0000FF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57150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7145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2860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743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32004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657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41148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/>
            <a:r>
              <a:rPr lang="nb-NO" altLang="nb-NO" sz="2000" b="1" dirty="0">
                <a:solidFill>
                  <a:schemeClr val="bg1"/>
                </a:solidFill>
                <a:latin typeface="Humnst777 Cn BT" pitchFamily="34" charset="0"/>
              </a:rPr>
              <a:t>Regjeringsnotat</a:t>
            </a:r>
          </a:p>
        </p:txBody>
      </p:sp>
      <p:sp>
        <p:nvSpPr>
          <p:cNvPr id="155662" name="Line 14"/>
          <p:cNvSpPr>
            <a:spLocks noChangeShapeType="1"/>
          </p:cNvSpPr>
          <p:nvPr/>
        </p:nvSpPr>
        <p:spPr bwMode="auto">
          <a:xfrm>
            <a:off x="5363309" y="5086643"/>
            <a:ext cx="492369" cy="46990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nb-NO" dirty="0"/>
          </a:p>
        </p:txBody>
      </p:sp>
      <p:sp>
        <p:nvSpPr>
          <p:cNvPr id="155663" name="Text Box 15"/>
          <p:cNvSpPr txBox="1">
            <a:spLocks noChangeArrowheads="1"/>
          </p:cNvSpPr>
          <p:nvPr/>
        </p:nvSpPr>
        <p:spPr bwMode="auto">
          <a:xfrm>
            <a:off x="5602014" y="4165888"/>
            <a:ext cx="3434482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57150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7145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2860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743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32004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657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41148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nb-NO" altLang="nb-NO" dirty="0">
                <a:latin typeface="Humnst777 Cn BT" pitchFamily="34" charset="0"/>
              </a:rPr>
              <a:t>Anbefaling</a:t>
            </a:r>
          </a:p>
          <a:p>
            <a:r>
              <a:rPr lang="nb-NO" altLang="nb-NO" dirty="0">
                <a:latin typeface="Humnst777 Cn BT" pitchFamily="34" charset="0"/>
              </a:rPr>
              <a:t>(Samferdselsdepartementet)</a:t>
            </a:r>
          </a:p>
        </p:txBody>
      </p:sp>
      <p:sp>
        <p:nvSpPr>
          <p:cNvPr id="155664" name="Text Box 16"/>
          <p:cNvSpPr txBox="1">
            <a:spLocks noChangeArrowheads="1"/>
          </p:cNvSpPr>
          <p:nvPr/>
        </p:nvSpPr>
        <p:spPr bwMode="auto">
          <a:xfrm>
            <a:off x="549520" y="3653132"/>
            <a:ext cx="1638300" cy="479425"/>
          </a:xfrm>
          <a:prstGeom prst="rect">
            <a:avLst/>
          </a:prstGeom>
          <a:solidFill>
            <a:srgbClr val="FFCC99"/>
          </a:solidFill>
          <a:ln w="222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57150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7145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2860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743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32004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657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41148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nb-NO" altLang="nb-NO" dirty="0">
                <a:latin typeface="Humnst777 Cn BT" pitchFamily="34" charset="0"/>
              </a:rPr>
              <a:t>Høring</a:t>
            </a:r>
          </a:p>
        </p:txBody>
      </p:sp>
      <p:sp>
        <p:nvSpPr>
          <p:cNvPr id="155665" name="Line 17"/>
          <p:cNvSpPr>
            <a:spLocks noChangeShapeType="1"/>
          </p:cNvSpPr>
          <p:nvPr/>
        </p:nvSpPr>
        <p:spPr bwMode="auto">
          <a:xfrm flipV="1">
            <a:off x="2275510" y="3600029"/>
            <a:ext cx="351692" cy="27305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nb-NO" dirty="0"/>
          </a:p>
        </p:txBody>
      </p:sp>
      <p:sp>
        <p:nvSpPr>
          <p:cNvPr id="155666" name="Line 18"/>
          <p:cNvSpPr>
            <a:spLocks noChangeShapeType="1"/>
          </p:cNvSpPr>
          <p:nvPr/>
        </p:nvSpPr>
        <p:spPr bwMode="auto">
          <a:xfrm flipH="1">
            <a:off x="1302725" y="2324262"/>
            <a:ext cx="131885" cy="1267985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nb-NO" dirty="0"/>
          </a:p>
        </p:txBody>
      </p:sp>
      <p:sp>
        <p:nvSpPr>
          <p:cNvPr id="155667" name="Line 19"/>
          <p:cNvSpPr>
            <a:spLocks noChangeShapeType="1"/>
          </p:cNvSpPr>
          <p:nvPr/>
        </p:nvSpPr>
        <p:spPr bwMode="auto">
          <a:xfrm>
            <a:off x="1570893" y="4311944"/>
            <a:ext cx="2137011" cy="365125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357742922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ssholder for bunntekst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fld id="{62354572-005D-4058-8978-C9B98C4E511A}" type="slidenum">
              <a:rPr lang="nb-NO" altLang="nb-NO"/>
              <a:pPr/>
              <a:t>2</a:t>
            </a:fld>
            <a:endParaRPr lang="nb-NO" altLang="nb-NO" dirty="0"/>
          </a:p>
        </p:txBody>
      </p:sp>
      <p:sp>
        <p:nvSpPr>
          <p:cNvPr id="288770" name="Rectangle 2"/>
          <p:cNvSpPr>
            <a:spLocks noGrp="1" noChangeArrowheads="1"/>
          </p:cNvSpPr>
          <p:nvPr>
            <p:ph type="title"/>
          </p:nvPr>
        </p:nvSpPr>
        <p:spPr>
          <a:xfrm>
            <a:off x="1115616" y="670298"/>
            <a:ext cx="6359810" cy="838200"/>
          </a:xfrm>
        </p:spPr>
        <p:txBody>
          <a:bodyPr/>
          <a:lstStyle/>
          <a:p>
            <a:r>
              <a:rPr lang="nb-NO" altLang="nb-NO" dirty="0">
                <a:latin typeface="Humnst777 Cn BT" pitchFamily="34" charset="0"/>
              </a:rPr>
              <a:t>Hvorfor </a:t>
            </a:r>
            <a:r>
              <a:rPr lang="nb-NO" altLang="nb-NO" dirty="0" smtClean="0">
                <a:latin typeface="Humnst777 Cn BT" pitchFamily="34" charset="0"/>
              </a:rPr>
              <a:t>KVU / KS1</a:t>
            </a:r>
            <a:r>
              <a:rPr lang="nb-NO" altLang="nb-NO" dirty="0">
                <a:latin typeface="Humnst777 Cn BT" pitchFamily="34" charset="0"/>
              </a:rPr>
              <a:t>?</a:t>
            </a:r>
          </a:p>
        </p:txBody>
      </p:sp>
      <p:sp>
        <p:nvSpPr>
          <p:cNvPr id="2887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56897" y="1629683"/>
            <a:ext cx="7006003" cy="2689225"/>
          </a:xfrm>
        </p:spPr>
        <p:txBody>
          <a:bodyPr>
            <a:normAutofit/>
          </a:bodyPr>
          <a:lstStyle/>
          <a:p>
            <a:pPr>
              <a:buFontTx/>
              <a:buNone/>
            </a:pPr>
            <a:r>
              <a:rPr lang="nb-NO" altLang="nb-NO" sz="3000" b="1" dirty="0">
                <a:latin typeface="Humnst777 Cn BT" pitchFamily="34" charset="0"/>
              </a:rPr>
              <a:t>Staten ønsker:</a:t>
            </a:r>
          </a:p>
          <a:p>
            <a:r>
              <a:rPr lang="nb-NO" altLang="nb-NO" sz="3000" dirty="0" smtClean="0">
                <a:latin typeface="Humnst777 Cn BT" pitchFamily="34" charset="0"/>
              </a:rPr>
              <a:t>Bedre styring </a:t>
            </a:r>
            <a:r>
              <a:rPr lang="nb-NO" altLang="nb-NO" sz="3000" dirty="0">
                <a:latin typeface="Humnst777 Cn BT" pitchFamily="34" charset="0"/>
              </a:rPr>
              <a:t>på store prosjekter</a:t>
            </a:r>
          </a:p>
          <a:p>
            <a:r>
              <a:rPr lang="nb-NO" altLang="nb-NO" sz="3000" dirty="0" smtClean="0">
                <a:latin typeface="Humnst777 Cn BT" pitchFamily="34" charset="0"/>
              </a:rPr>
              <a:t>Å styre </a:t>
            </a:r>
            <a:r>
              <a:rPr lang="nb-NO" altLang="nb-NO" sz="3000" dirty="0">
                <a:latin typeface="Humnst777 Cn BT" pitchFamily="34" charset="0"/>
              </a:rPr>
              <a:t>ressursbruken på planlegging</a:t>
            </a:r>
          </a:p>
          <a:p>
            <a:r>
              <a:rPr lang="nb-NO" altLang="nb-NO" sz="3000" dirty="0" smtClean="0">
                <a:latin typeface="Humnst777 Cn BT" pitchFamily="34" charset="0"/>
              </a:rPr>
              <a:t>Høyere kvalitet </a:t>
            </a:r>
            <a:r>
              <a:rPr lang="nb-NO" altLang="nb-NO" sz="3000" dirty="0">
                <a:latin typeface="Humnst777 Cn BT" pitchFamily="34" charset="0"/>
              </a:rPr>
              <a:t>på </a:t>
            </a:r>
            <a:r>
              <a:rPr lang="nb-NO" altLang="nb-NO" sz="3000" dirty="0" smtClean="0">
                <a:latin typeface="Humnst777 Cn BT" pitchFamily="34" charset="0"/>
              </a:rPr>
              <a:t>planleggingen</a:t>
            </a:r>
          </a:p>
        </p:txBody>
      </p:sp>
    </p:spTree>
    <p:extLst>
      <p:ext uri="{BB962C8B-B14F-4D97-AF65-F5344CB8AC3E}">
        <p14:creationId xmlns:p14="http://schemas.microsoft.com/office/powerpoint/2010/main" val="279120480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Riksveg 7 over Hardangervidda</a:t>
            </a:r>
            <a:endParaRPr lang="nb-NO" dirty="0"/>
          </a:p>
        </p:txBody>
      </p:sp>
      <p:pic>
        <p:nvPicPr>
          <p:cNvPr id="4" name="Plassholder for innhold 3"/>
          <p:cNvPicPr>
            <a:picLocks noGrp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9" y="1556792"/>
            <a:ext cx="6718574" cy="398520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66399370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Lerret 384"/>
          <p:cNvGrpSpPr/>
          <p:nvPr/>
        </p:nvGrpSpPr>
        <p:grpSpPr>
          <a:xfrm>
            <a:off x="1907704" y="246350"/>
            <a:ext cx="5715000" cy="6779895"/>
            <a:chOff x="0" y="0"/>
            <a:chExt cx="5715000" cy="6779895"/>
          </a:xfrm>
        </p:grpSpPr>
        <p:sp>
          <p:nvSpPr>
            <p:cNvPr id="3" name="Rektangel 2"/>
            <p:cNvSpPr/>
            <p:nvPr/>
          </p:nvSpPr>
          <p:spPr>
            <a:xfrm>
              <a:off x="0" y="0"/>
              <a:ext cx="5715000" cy="6779895"/>
            </a:xfrm>
            <a:prstGeom prst="rect">
              <a:avLst/>
            </a:prstGeom>
            <a:noFill/>
            <a:ln>
              <a:noFill/>
            </a:ln>
          </p:spPr>
        </p:sp>
        <p:sp>
          <p:nvSpPr>
            <p:cNvPr id="4" name="AutoShape 386"/>
            <p:cNvSpPr>
              <a:spLocks noChangeArrowheads="1"/>
            </p:cNvSpPr>
            <p:nvPr/>
          </p:nvSpPr>
          <p:spPr bwMode="auto">
            <a:xfrm>
              <a:off x="863600" y="82551"/>
              <a:ext cx="4032250" cy="1358900"/>
            </a:xfrm>
            <a:prstGeom prst="roundRect">
              <a:avLst>
                <a:gd name="adj" fmla="val 16667"/>
              </a:avLst>
            </a:prstGeom>
            <a:solidFill>
              <a:srgbClr val="FFF8CD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 algn="ctr">
                <a:spcBef>
                  <a:spcPts val="720"/>
                </a:spcBef>
                <a:spcAft>
                  <a:spcPts val="720"/>
                </a:spcAft>
              </a:pPr>
              <a:r>
                <a:rPr lang="nb-NO" sz="1100" b="1" dirty="0">
                  <a:effectLst/>
                  <a:latin typeface="Arial"/>
                  <a:ea typeface="Times New Roman"/>
                </a:rPr>
                <a:t>Styringsgruppe: </a:t>
              </a:r>
              <a:endParaRPr lang="nb-NO" sz="1200" dirty="0">
                <a:effectLst/>
                <a:latin typeface="Times New Roman"/>
                <a:ea typeface="Times New Roman"/>
              </a:endParaRPr>
            </a:p>
            <a:p>
              <a:pPr marL="450215">
                <a:spcBef>
                  <a:spcPts val="200"/>
                </a:spcBef>
                <a:spcAft>
                  <a:spcPts val="200"/>
                </a:spcAft>
              </a:pPr>
              <a:r>
                <a:rPr lang="nb-NO" sz="900" dirty="0">
                  <a:effectLst/>
                  <a:latin typeface="Arial"/>
                  <a:ea typeface="Times New Roman"/>
                </a:rPr>
                <a:t>Leder av Styrings og strategistab, Region vest (leder)</a:t>
              </a:r>
              <a:endParaRPr lang="nb-NO" sz="1200" dirty="0">
                <a:effectLst/>
                <a:latin typeface="Times New Roman"/>
                <a:ea typeface="Times New Roman"/>
              </a:endParaRPr>
            </a:p>
            <a:p>
              <a:pPr marL="450215">
                <a:spcBef>
                  <a:spcPts val="200"/>
                </a:spcBef>
                <a:spcAft>
                  <a:spcPts val="200"/>
                </a:spcAft>
              </a:pPr>
              <a:r>
                <a:rPr lang="nb-NO" sz="900" dirty="0">
                  <a:effectLst/>
                  <a:latin typeface="Arial"/>
                  <a:ea typeface="Times New Roman"/>
                </a:rPr>
                <a:t>Leder av Styrings og strategistab, Region </a:t>
              </a:r>
              <a:r>
                <a:rPr lang="nb-NO" sz="900" dirty="0" smtClean="0">
                  <a:effectLst/>
                  <a:latin typeface="Arial"/>
                  <a:ea typeface="Times New Roman"/>
                </a:rPr>
                <a:t>sør</a:t>
              </a:r>
              <a:endParaRPr lang="nb-NO" sz="1200" dirty="0">
                <a:effectLst/>
                <a:latin typeface="Times New Roman"/>
                <a:ea typeface="Times New Roman"/>
              </a:endParaRPr>
            </a:p>
            <a:p>
              <a:pPr marL="450215">
                <a:spcBef>
                  <a:spcPts val="200"/>
                </a:spcBef>
                <a:spcAft>
                  <a:spcPts val="200"/>
                </a:spcAft>
              </a:pPr>
              <a:r>
                <a:rPr lang="nb-NO" sz="900" dirty="0">
                  <a:effectLst/>
                  <a:latin typeface="Arial"/>
                  <a:ea typeface="Times New Roman"/>
                </a:rPr>
                <a:t>Leder av </a:t>
              </a:r>
              <a:r>
                <a:rPr lang="nb-NO" sz="900" dirty="0" err="1">
                  <a:effectLst/>
                  <a:latin typeface="Arial"/>
                  <a:ea typeface="Times New Roman"/>
                </a:rPr>
                <a:t>Vegavdeling</a:t>
              </a:r>
              <a:r>
                <a:rPr lang="nb-NO" sz="900" dirty="0">
                  <a:effectLst/>
                  <a:latin typeface="Arial"/>
                  <a:ea typeface="Times New Roman"/>
                </a:rPr>
                <a:t> Hordaland , Region vest</a:t>
              </a:r>
              <a:endParaRPr lang="nb-NO" sz="1200" dirty="0">
                <a:effectLst/>
                <a:latin typeface="Times New Roman"/>
                <a:ea typeface="Times New Roman"/>
              </a:endParaRPr>
            </a:p>
            <a:p>
              <a:pPr marL="450215">
                <a:spcBef>
                  <a:spcPts val="200"/>
                </a:spcBef>
                <a:spcAft>
                  <a:spcPts val="200"/>
                </a:spcAft>
              </a:pPr>
              <a:r>
                <a:rPr lang="nb-NO" sz="900" dirty="0">
                  <a:effectLst/>
                  <a:latin typeface="Arial"/>
                  <a:ea typeface="Times New Roman"/>
                </a:rPr>
                <a:t>Leder av </a:t>
              </a:r>
              <a:r>
                <a:rPr lang="nb-NO" sz="900" dirty="0" err="1">
                  <a:effectLst/>
                  <a:latin typeface="Arial"/>
                  <a:ea typeface="Times New Roman"/>
                </a:rPr>
                <a:t>Vegavdeling</a:t>
              </a:r>
              <a:r>
                <a:rPr lang="nb-NO" sz="900" dirty="0">
                  <a:effectLst/>
                  <a:latin typeface="Arial"/>
                  <a:ea typeface="Times New Roman"/>
                </a:rPr>
                <a:t> Buskerud, Region sør</a:t>
              </a:r>
              <a:endParaRPr lang="nb-NO" sz="1200" dirty="0">
                <a:effectLst/>
                <a:latin typeface="Times New Roman"/>
                <a:ea typeface="Times New Roman"/>
              </a:endParaRPr>
            </a:p>
            <a:p>
              <a:pPr marL="450215">
                <a:spcBef>
                  <a:spcPts val="200"/>
                </a:spcBef>
                <a:spcAft>
                  <a:spcPts val="200"/>
                </a:spcAft>
              </a:pPr>
              <a:r>
                <a:rPr lang="nb-NO" sz="900" u="sng" dirty="0">
                  <a:solidFill>
                    <a:srgbClr val="008080"/>
                  </a:solidFill>
                  <a:effectLst/>
                  <a:latin typeface="Arial"/>
                  <a:ea typeface="Times New Roman"/>
                </a:rPr>
                <a:t>Representant fra Veg- og transportavdelingen, Vegdirektoratet</a:t>
              </a:r>
              <a:endParaRPr lang="nb-NO" sz="1200" dirty="0">
                <a:effectLst/>
                <a:latin typeface="Times New Roman"/>
                <a:ea typeface="Times New Roman"/>
              </a:endParaRPr>
            </a:p>
            <a:p>
              <a:pPr marL="450215">
                <a:spcBef>
                  <a:spcPts val="200"/>
                </a:spcBef>
                <a:spcAft>
                  <a:spcPts val="200"/>
                </a:spcAft>
              </a:pPr>
              <a:r>
                <a:rPr lang="nb-NO" sz="900" dirty="0">
                  <a:effectLst/>
                  <a:latin typeface="Arial"/>
                  <a:ea typeface="Times New Roman"/>
                </a:rPr>
                <a:t> </a:t>
              </a:r>
              <a:endParaRPr lang="nb-NO" sz="1200" dirty="0">
                <a:effectLst/>
                <a:latin typeface="Times New Roman"/>
                <a:ea typeface="Times New Roman"/>
              </a:endParaRPr>
            </a:p>
            <a:p>
              <a:pPr marL="450215">
                <a:spcBef>
                  <a:spcPts val="720"/>
                </a:spcBef>
                <a:spcAft>
                  <a:spcPts val="720"/>
                </a:spcAft>
              </a:pPr>
              <a:r>
                <a:rPr lang="nb-NO" sz="900" dirty="0">
                  <a:effectLst/>
                  <a:latin typeface="Arial"/>
                  <a:ea typeface="Times New Roman"/>
                </a:rPr>
                <a:t>Vegdirektoratet</a:t>
              </a:r>
              <a:endParaRPr lang="nb-NO" sz="1200" dirty="0">
                <a:effectLst/>
                <a:latin typeface="Times New Roman"/>
                <a:ea typeface="Times New Roman"/>
              </a:endParaRPr>
            </a:p>
            <a:p>
              <a:pPr marL="450215">
                <a:spcBef>
                  <a:spcPts val="200"/>
                </a:spcBef>
                <a:spcAft>
                  <a:spcPts val="200"/>
                </a:spcAft>
              </a:pPr>
              <a:r>
                <a:rPr lang="nb-NO" sz="1000" dirty="0">
                  <a:effectLst/>
                  <a:latin typeface="Times New Roman"/>
                  <a:ea typeface="Times New Roman"/>
                </a:rPr>
                <a:t> </a:t>
              </a:r>
              <a:endParaRPr lang="nb-NO" sz="1200" dirty="0">
                <a:effectLst/>
                <a:latin typeface="Times New Roman"/>
                <a:ea typeface="Times New Roman"/>
              </a:endParaRPr>
            </a:p>
          </p:txBody>
        </p:sp>
        <p:cxnSp>
          <p:nvCxnSpPr>
            <p:cNvPr id="5" name="Line 387"/>
            <p:cNvCxnSpPr/>
            <p:nvPr/>
          </p:nvCxnSpPr>
          <p:spPr bwMode="auto">
            <a:xfrm>
              <a:off x="2974340" y="1441451"/>
              <a:ext cx="0" cy="114934"/>
            </a:xfrm>
            <a:prstGeom prst="line">
              <a:avLst/>
            </a:prstGeom>
            <a:noFill/>
            <a:ln w="317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6" name="AutoShape 388"/>
            <p:cNvSpPr>
              <a:spLocks noChangeArrowheads="1"/>
            </p:cNvSpPr>
            <p:nvPr/>
          </p:nvSpPr>
          <p:spPr bwMode="auto">
            <a:xfrm>
              <a:off x="1595755" y="2655570"/>
              <a:ext cx="2743200" cy="911860"/>
            </a:xfrm>
            <a:prstGeom prst="roundRect">
              <a:avLst>
                <a:gd name="adj" fmla="val 16667"/>
              </a:avLst>
            </a:prstGeom>
            <a:solidFill>
              <a:srgbClr val="FFFF99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 algn="ctr">
                <a:spcAft>
                  <a:spcPts val="0"/>
                </a:spcAft>
              </a:pPr>
              <a:r>
                <a:rPr lang="nn-NO" sz="1100" b="1">
                  <a:effectLst/>
                  <a:latin typeface="Arial"/>
                  <a:ea typeface="Times New Roman"/>
                </a:rPr>
                <a:t>Prosjektgruppe:</a:t>
              </a:r>
              <a:endParaRPr lang="nb-NO" sz="1200">
                <a:effectLst/>
                <a:latin typeface="Times New Roman"/>
                <a:ea typeface="Times New Roman"/>
              </a:endParaRPr>
            </a:p>
            <a:p>
              <a:pPr algn="ctr">
                <a:spcAft>
                  <a:spcPts val="0"/>
                </a:spcAft>
              </a:pPr>
              <a:r>
                <a:rPr lang="nn-NO" sz="1100" b="1">
                  <a:effectLst/>
                  <a:latin typeface="Arial"/>
                  <a:ea typeface="Times New Roman"/>
                </a:rPr>
                <a:t> </a:t>
              </a:r>
              <a:endParaRPr lang="nb-NO" sz="1200">
                <a:effectLst/>
                <a:latin typeface="Times New Roman"/>
                <a:ea typeface="Times New Roman"/>
              </a:endParaRPr>
            </a:p>
            <a:p>
              <a:pPr algn="ctr">
                <a:spcBef>
                  <a:spcPts val="200"/>
                </a:spcBef>
                <a:spcAft>
                  <a:spcPts val="200"/>
                </a:spcAft>
              </a:pPr>
              <a:r>
                <a:rPr lang="nn-NO" sz="900">
                  <a:effectLst/>
                  <a:latin typeface="Arial"/>
                  <a:ea typeface="Times New Roman"/>
                </a:rPr>
                <a:t>Statens vegvesen</a:t>
              </a:r>
              <a:endParaRPr lang="nb-NO" sz="1200">
                <a:effectLst/>
                <a:latin typeface="Times New Roman"/>
                <a:ea typeface="Times New Roman"/>
              </a:endParaRPr>
            </a:p>
            <a:p>
              <a:pPr algn="ctr">
                <a:spcBef>
                  <a:spcPts val="200"/>
                </a:spcBef>
                <a:spcAft>
                  <a:spcPts val="200"/>
                </a:spcAft>
              </a:pPr>
              <a:r>
                <a:rPr lang="nn-NO" sz="900">
                  <a:effectLst/>
                  <a:latin typeface="Arial"/>
                  <a:ea typeface="Times New Roman"/>
                </a:rPr>
                <a:t>Jernbaneverket</a:t>
              </a:r>
              <a:endParaRPr lang="nb-NO" sz="1200">
                <a:effectLst/>
                <a:latin typeface="Times New Roman"/>
                <a:ea typeface="Times New Roman"/>
              </a:endParaRPr>
            </a:p>
            <a:p>
              <a:pPr>
                <a:spcAft>
                  <a:spcPts val="0"/>
                </a:spcAft>
              </a:pPr>
              <a:r>
                <a:rPr lang="nn-NO" sz="900">
                  <a:effectLst/>
                  <a:latin typeface="Arial"/>
                  <a:ea typeface="Times New Roman"/>
                </a:rPr>
                <a:t> </a:t>
              </a:r>
              <a:endParaRPr lang="nb-NO" sz="1200">
                <a:effectLst/>
                <a:latin typeface="Times New Roman"/>
                <a:ea typeface="Times New Roman"/>
              </a:endParaRPr>
            </a:p>
          </p:txBody>
        </p:sp>
        <p:cxnSp>
          <p:nvCxnSpPr>
            <p:cNvPr id="7" name="Line 389"/>
            <p:cNvCxnSpPr/>
            <p:nvPr/>
          </p:nvCxnSpPr>
          <p:spPr bwMode="auto">
            <a:xfrm flipH="1" flipV="1">
              <a:off x="1921510" y="4006215"/>
              <a:ext cx="2141220" cy="635"/>
            </a:xfrm>
            <a:prstGeom prst="line">
              <a:avLst/>
            </a:prstGeom>
            <a:noFill/>
            <a:ln w="317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8" name="Line 390"/>
            <p:cNvCxnSpPr/>
            <p:nvPr/>
          </p:nvCxnSpPr>
          <p:spPr bwMode="auto">
            <a:xfrm>
              <a:off x="1911350" y="3568065"/>
              <a:ext cx="10160" cy="710565"/>
            </a:xfrm>
            <a:prstGeom prst="line">
              <a:avLst/>
            </a:prstGeom>
            <a:noFill/>
            <a:ln w="317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9" name="Line 391"/>
            <p:cNvCxnSpPr/>
            <p:nvPr/>
          </p:nvCxnSpPr>
          <p:spPr bwMode="auto">
            <a:xfrm>
              <a:off x="4063365" y="3576955"/>
              <a:ext cx="635" cy="656590"/>
            </a:xfrm>
            <a:prstGeom prst="line">
              <a:avLst/>
            </a:prstGeom>
            <a:noFill/>
            <a:ln w="317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0" name="AutoShape 393"/>
            <p:cNvSpPr>
              <a:spLocks noChangeArrowheads="1"/>
            </p:cNvSpPr>
            <p:nvPr/>
          </p:nvSpPr>
          <p:spPr bwMode="auto">
            <a:xfrm>
              <a:off x="1528445" y="1563370"/>
              <a:ext cx="2882900" cy="683260"/>
            </a:xfrm>
            <a:prstGeom prst="roundRect">
              <a:avLst>
                <a:gd name="adj" fmla="val 16667"/>
              </a:avLst>
            </a:prstGeom>
            <a:solidFill>
              <a:srgbClr val="FFF8CD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 algn="ctr">
                <a:spcBef>
                  <a:spcPts val="200"/>
                </a:spcBef>
                <a:spcAft>
                  <a:spcPts val="200"/>
                </a:spcAft>
              </a:pPr>
              <a:r>
                <a:rPr lang="nb-NO" sz="1100" b="1">
                  <a:effectLst/>
                  <a:latin typeface="Arial"/>
                  <a:ea typeface="Times New Roman"/>
                </a:rPr>
                <a:t>Prosjektleder</a:t>
              </a:r>
              <a:endParaRPr lang="nb-NO" sz="1200">
                <a:effectLst/>
                <a:latin typeface="Times New Roman"/>
                <a:ea typeface="Times New Roman"/>
              </a:endParaRPr>
            </a:p>
            <a:p>
              <a:pPr algn="ctr">
                <a:spcBef>
                  <a:spcPts val="200"/>
                </a:spcBef>
                <a:spcAft>
                  <a:spcPts val="200"/>
                </a:spcAft>
              </a:pPr>
              <a:r>
                <a:rPr lang="nb-NO" sz="900">
                  <a:effectLst/>
                  <a:latin typeface="Arial"/>
                  <a:ea typeface="Times New Roman"/>
                </a:rPr>
                <a:t>(Morten Ask)</a:t>
              </a:r>
              <a:endParaRPr lang="nb-NO" sz="1200">
                <a:effectLst/>
                <a:latin typeface="Times New Roman"/>
                <a:ea typeface="Times New Roman"/>
              </a:endParaRPr>
            </a:p>
            <a:p>
              <a:pPr algn="ctr">
                <a:spcBef>
                  <a:spcPts val="200"/>
                </a:spcBef>
                <a:spcAft>
                  <a:spcPts val="200"/>
                </a:spcAft>
              </a:pPr>
              <a:r>
                <a:rPr lang="nb-NO" sz="900">
                  <a:effectLst/>
                  <a:latin typeface="Arial"/>
                  <a:ea typeface="Times New Roman"/>
                </a:rPr>
                <a:t>Samfunnsseksjonen, Region sør</a:t>
              </a:r>
              <a:endParaRPr lang="nb-NO" sz="1200">
                <a:effectLst/>
                <a:latin typeface="Times New Roman"/>
                <a:ea typeface="Times New Roman"/>
              </a:endParaRPr>
            </a:p>
          </p:txBody>
        </p:sp>
        <p:cxnSp>
          <p:nvCxnSpPr>
            <p:cNvPr id="11" name="Line 394"/>
            <p:cNvCxnSpPr/>
            <p:nvPr/>
          </p:nvCxnSpPr>
          <p:spPr bwMode="auto">
            <a:xfrm flipH="1">
              <a:off x="2973705" y="2246630"/>
              <a:ext cx="635" cy="421005"/>
            </a:xfrm>
            <a:prstGeom prst="line">
              <a:avLst/>
            </a:prstGeom>
            <a:noFill/>
            <a:ln w="317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2" name="AutoShape 395"/>
            <p:cNvSpPr>
              <a:spLocks noChangeArrowheads="1"/>
            </p:cNvSpPr>
            <p:nvPr/>
          </p:nvSpPr>
          <p:spPr bwMode="auto">
            <a:xfrm>
              <a:off x="1050925" y="4233545"/>
              <a:ext cx="1847918" cy="1437680"/>
            </a:xfrm>
            <a:prstGeom prst="roundRect">
              <a:avLst>
                <a:gd name="adj" fmla="val 16667"/>
              </a:avLst>
            </a:prstGeom>
            <a:solidFill>
              <a:srgbClr val="CCFFCC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 algn="ctr">
                <a:spcBef>
                  <a:spcPts val="500"/>
                </a:spcBef>
                <a:spcAft>
                  <a:spcPts val="500"/>
                </a:spcAft>
              </a:pPr>
              <a:r>
                <a:rPr lang="nb-NO" sz="1100" b="1" dirty="0">
                  <a:effectLst/>
                  <a:latin typeface="Arial"/>
                  <a:ea typeface="Times New Roman"/>
                </a:rPr>
                <a:t>Referansegruppe:</a:t>
              </a:r>
              <a:endParaRPr lang="nb-NO" sz="1200" dirty="0">
                <a:effectLst/>
                <a:latin typeface="Times New Roman"/>
                <a:ea typeface="Times New Roman"/>
              </a:endParaRPr>
            </a:p>
            <a:p>
              <a:pPr algn="ctr">
                <a:lnSpc>
                  <a:spcPts val="1200"/>
                </a:lnSpc>
                <a:spcAft>
                  <a:spcPts val="0"/>
                </a:spcAft>
              </a:pPr>
              <a:r>
                <a:rPr lang="nb-NO" sz="900" dirty="0">
                  <a:effectLst/>
                  <a:latin typeface="Arial"/>
                  <a:ea typeface="Times New Roman"/>
                </a:rPr>
                <a:t>Bestående av politisk og administrativt ansatte fra kommuner og fylkes­kommune, regionale, statlige etater, næringsliv og interesseorganisasjoner</a:t>
              </a:r>
              <a:endParaRPr lang="nb-NO" sz="1200" dirty="0">
                <a:effectLst/>
                <a:latin typeface="Times New Roman"/>
                <a:ea typeface="Times New Roman"/>
              </a:endParaRPr>
            </a:p>
          </p:txBody>
        </p:sp>
        <p:sp>
          <p:nvSpPr>
            <p:cNvPr id="13" name="AutoShape 395"/>
            <p:cNvSpPr>
              <a:spLocks noChangeArrowheads="1"/>
            </p:cNvSpPr>
            <p:nvPr/>
          </p:nvSpPr>
          <p:spPr bwMode="auto">
            <a:xfrm>
              <a:off x="3244213" y="4233545"/>
              <a:ext cx="1847850" cy="1437640"/>
            </a:xfrm>
            <a:prstGeom prst="roundRect">
              <a:avLst>
                <a:gd name="adj" fmla="val 16667"/>
              </a:avLst>
            </a:prstGeom>
            <a:solidFill>
              <a:srgbClr val="92D050">
                <a:alpha val="76000"/>
              </a:srgbClr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 algn="ctr">
                <a:spcBef>
                  <a:spcPts val="200"/>
                </a:spcBef>
                <a:spcAft>
                  <a:spcPts val="500"/>
                </a:spcAft>
              </a:pPr>
              <a:r>
                <a:rPr lang="nb-NO" sz="1100" b="1">
                  <a:effectLst/>
                  <a:latin typeface="Arial"/>
                  <a:ea typeface="Times New Roman"/>
                </a:rPr>
                <a:t>Kontaktutvalg:</a:t>
              </a:r>
              <a:endParaRPr lang="nb-NO" sz="1200">
                <a:effectLst/>
                <a:latin typeface="Times New Roman"/>
                <a:ea typeface="Times New Roman"/>
              </a:endParaRPr>
            </a:p>
            <a:p>
              <a:pPr algn="ctr">
                <a:spcBef>
                  <a:spcPts val="200"/>
                </a:spcBef>
                <a:spcAft>
                  <a:spcPts val="200"/>
                </a:spcAft>
              </a:pPr>
              <a:r>
                <a:rPr lang="nb-NO" sz="900">
                  <a:effectLst/>
                  <a:latin typeface="Arial"/>
                  <a:ea typeface="Times New Roman"/>
                </a:rPr>
                <a:t>Ordførere i kommunene</a:t>
              </a:r>
              <a:endParaRPr lang="nb-NO" sz="1200">
                <a:effectLst/>
                <a:latin typeface="Times New Roman"/>
                <a:ea typeface="Times New Roman"/>
              </a:endParaRPr>
            </a:p>
            <a:p>
              <a:pPr algn="ctr">
                <a:spcBef>
                  <a:spcPts val="200"/>
                </a:spcBef>
                <a:spcAft>
                  <a:spcPts val="200"/>
                </a:spcAft>
              </a:pPr>
              <a:r>
                <a:rPr lang="nb-NO" sz="900">
                  <a:effectLst/>
                  <a:latin typeface="Arial"/>
                  <a:ea typeface="Times New Roman"/>
                </a:rPr>
                <a:t>Ordførere i fylkene</a:t>
              </a:r>
              <a:endParaRPr lang="nb-NO" sz="1200">
                <a:effectLst/>
                <a:latin typeface="Times New Roman"/>
                <a:ea typeface="Times New Roman"/>
              </a:endParaRPr>
            </a:p>
            <a:p>
              <a:pPr algn="ctr">
                <a:spcBef>
                  <a:spcPts val="200"/>
                </a:spcBef>
                <a:spcAft>
                  <a:spcPts val="200"/>
                </a:spcAft>
              </a:pPr>
              <a:r>
                <a:rPr lang="nb-NO" sz="900">
                  <a:effectLst/>
                  <a:latin typeface="Arial"/>
                  <a:ea typeface="Times New Roman"/>
                </a:rPr>
                <a:t>Representanter fra Styringsgruppen</a:t>
              </a:r>
              <a:endParaRPr lang="nb-NO" sz="1200">
                <a:effectLst/>
                <a:latin typeface="Times New Roman"/>
                <a:ea typeface="Times New Roman"/>
              </a:endParaRPr>
            </a:p>
            <a:p>
              <a:pPr algn="ctr">
                <a:spcBef>
                  <a:spcPts val="200"/>
                </a:spcBef>
                <a:spcAft>
                  <a:spcPts val="200"/>
                </a:spcAft>
              </a:pPr>
              <a:r>
                <a:rPr lang="nb-NO" sz="900">
                  <a:effectLst/>
                  <a:latin typeface="Arial"/>
                  <a:ea typeface="Times New Roman"/>
                </a:rPr>
                <a:t>Prosjektleder</a:t>
              </a:r>
              <a:endParaRPr lang="nb-NO" sz="1200">
                <a:effectLst/>
                <a:latin typeface="Times New Roman"/>
                <a:ea typeface="Times New Roman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21093332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Utfordringsnotatet</a:t>
            </a:r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b-NO" dirty="0" smtClean="0"/>
              <a:t>Legger grunnlag for mandat og samfunnsmålet</a:t>
            </a:r>
          </a:p>
          <a:p>
            <a:r>
              <a:rPr lang="nb-NO" dirty="0" smtClean="0"/>
              <a:t>Utkast er laget ferdig</a:t>
            </a:r>
          </a:p>
          <a:p>
            <a:r>
              <a:rPr lang="nb-NO" dirty="0" smtClean="0"/>
              <a:t>Nær sammenheng med øst-vest- utredningen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370985258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Utfordringer knyttet til	</a:t>
            </a:r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b-NO" dirty="0" smtClean="0"/>
              <a:t>Reiseliv</a:t>
            </a:r>
          </a:p>
          <a:p>
            <a:r>
              <a:rPr lang="nb-NO" dirty="0" smtClean="0"/>
              <a:t>Godstransport</a:t>
            </a:r>
          </a:p>
          <a:p>
            <a:r>
              <a:rPr lang="nb-NO" dirty="0" smtClean="0"/>
              <a:t>Fremkommelighet/vinterregularitet</a:t>
            </a:r>
          </a:p>
          <a:p>
            <a:r>
              <a:rPr lang="nb-NO" dirty="0" smtClean="0"/>
              <a:t>Fauna</a:t>
            </a:r>
          </a:p>
          <a:p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55171018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E:\Oppgaver 2013 og videre\KVU Rv7\Fra Morten\Tidsplantabell KVU rv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913" y="790575"/>
            <a:ext cx="9018587" cy="5276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8755608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Sentrale møter</a:t>
            </a:r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b-NO" dirty="0" smtClean="0"/>
              <a:t>Verksted i begynnelsen av september</a:t>
            </a:r>
          </a:p>
          <a:p>
            <a:r>
              <a:rPr lang="nb-NO" dirty="0" smtClean="0"/>
              <a:t>September/oktober, situasjon, behov</a:t>
            </a:r>
          </a:p>
          <a:p>
            <a:r>
              <a:rPr lang="nb-NO" dirty="0" smtClean="0"/>
              <a:t>November/desember, mål krav, løsningsmuligheter</a:t>
            </a:r>
          </a:p>
          <a:p>
            <a:r>
              <a:rPr lang="nb-NO" dirty="0" smtClean="0"/>
              <a:t>Februar konsepter, foreløpig resultater</a:t>
            </a:r>
          </a:p>
          <a:p>
            <a:r>
              <a:rPr lang="nb-NO" dirty="0" smtClean="0"/>
              <a:t>Mars/april, oppsummering, oversendelse</a:t>
            </a:r>
          </a:p>
          <a:p>
            <a:r>
              <a:rPr lang="nb-NO" dirty="0" smtClean="0"/>
              <a:t>Mai/ juni pressekonferanse/ utsendelse av høring</a:t>
            </a:r>
          </a:p>
          <a:p>
            <a:pPr marL="0" indent="0">
              <a:buNone/>
            </a:pP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62980793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Plassholder for dato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6F8039-BD9C-47EB-BC5F-73D0AAA71282}" type="datetime1">
              <a:rPr lang="nb-NO" altLang="nb-NO"/>
              <a:pPr/>
              <a:t>05.09.2014</a:t>
            </a:fld>
            <a:endParaRPr lang="nb-NO" altLang="nb-NO" dirty="0"/>
          </a:p>
        </p:txBody>
      </p:sp>
      <p:sp>
        <p:nvSpPr>
          <p:cNvPr id="25" name="Plassholder for bunntekst 2"/>
          <p:cNvSpPr>
            <a:spLocks noGrp="1"/>
          </p:cNvSpPr>
          <p:nvPr>
            <p:ph type="ftr" sz="quarter" idx="4294967295"/>
          </p:nvPr>
        </p:nvSpPr>
        <p:spPr>
          <a:xfrm>
            <a:off x="2100263" y="6400800"/>
            <a:ext cx="6005512" cy="476250"/>
          </a:xfrm>
          <a:prstGeom prst="rect">
            <a:avLst/>
          </a:prstGeom>
        </p:spPr>
        <p:txBody>
          <a:bodyPr/>
          <a:lstStyle/>
          <a:p>
            <a:r>
              <a:rPr lang="nb-NO" altLang="nb-NO" dirty="0"/>
              <a:t>KVU intro</a:t>
            </a:r>
          </a:p>
        </p:txBody>
      </p:sp>
      <p:sp>
        <p:nvSpPr>
          <p:cNvPr id="26" name="Plassholder for lysbildenummer 3"/>
          <p:cNvSpPr>
            <a:spLocks noGrp="1"/>
          </p:cNvSpPr>
          <p:nvPr>
            <p:ph type="sldNum" sz="quarter" idx="4294967295"/>
          </p:nvPr>
        </p:nvSpPr>
        <p:spPr>
          <a:xfrm>
            <a:off x="6553200" y="6230938"/>
            <a:ext cx="2133600" cy="476250"/>
          </a:xfrm>
          <a:prstGeom prst="rect">
            <a:avLst/>
          </a:prstGeom>
        </p:spPr>
        <p:txBody>
          <a:bodyPr/>
          <a:lstStyle/>
          <a:p>
            <a:fld id="{D1090938-0013-42CD-88EA-72126ECCCC8E}" type="slidenum">
              <a:rPr lang="nb-NO" altLang="nb-NO"/>
              <a:pPr/>
              <a:t>3</a:t>
            </a:fld>
            <a:endParaRPr lang="nb-NO" altLang="nb-NO" dirty="0"/>
          </a:p>
        </p:txBody>
      </p:sp>
      <p:sp>
        <p:nvSpPr>
          <p:cNvPr id="1136642" name="Oval 2"/>
          <p:cNvSpPr>
            <a:spLocks noChangeArrowheads="1"/>
          </p:cNvSpPr>
          <p:nvPr/>
        </p:nvSpPr>
        <p:spPr bwMode="auto">
          <a:xfrm>
            <a:off x="179388" y="1452170"/>
            <a:ext cx="1655762" cy="1079500"/>
          </a:xfrm>
          <a:prstGeom prst="ellipse">
            <a:avLst/>
          </a:prstGeom>
          <a:solidFill>
            <a:srgbClr val="EB180D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nb-NO" altLang="nb-NO" sz="1800" dirty="0" smtClean="0">
                <a:latin typeface="Arial" charset="0"/>
              </a:rPr>
              <a:t>BESLUTNING </a:t>
            </a:r>
            <a:endParaRPr lang="nb-NO" altLang="nb-NO" sz="1800" dirty="0">
              <a:latin typeface="Arial" charset="0"/>
            </a:endParaRPr>
          </a:p>
          <a:p>
            <a:pPr algn="ctr" eaLnBrk="1" hangingPunct="1"/>
            <a:r>
              <a:rPr lang="nb-NO" altLang="nb-NO" sz="1800" dirty="0">
                <a:latin typeface="Arial" charset="0"/>
              </a:rPr>
              <a:t>OM KS1</a:t>
            </a:r>
          </a:p>
        </p:txBody>
      </p:sp>
      <p:sp>
        <p:nvSpPr>
          <p:cNvPr id="1136643" name="Rectangle 3"/>
          <p:cNvSpPr>
            <a:spLocks noChangeArrowheads="1"/>
          </p:cNvSpPr>
          <p:nvPr/>
        </p:nvSpPr>
        <p:spPr bwMode="auto">
          <a:xfrm>
            <a:off x="2195513" y="1523608"/>
            <a:ext cx="1366837" cy="936625"/>
          </a:xfrm>
          <a:prstGeom prst="rect">
            <a:avLst/>
          </a:prstGeom>
          <a:solidFill>
            <a:srgbClr val="FF9933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nb-NO" altLang="nb-NO" sz="1800" dirty="0">
                <a:latin typeface="Arial" charset="0"/>
              </a:rPr>
              <a:t>KVU</a:t>
            </a:r>
          </a:p>
        </p:txBody>
      </p:sp>
      <p:sp>
        <p:nvSpPr>
          <p:cNvPr id="1136644" name="Rectangle 4"/>
          <p:cNvSpPr>
            <a:spLocks noChangeArrowheads="1"/>
          </p:cNvSpPr>
          <p:nvPr/>
        </p:nvSpPr>
        <p:spPr bwMode="auto">
          <a:xfrm>
            <a:off x="3995738" y="1523608"/>
            <a:ext cx="1366837" cy="93662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nb-NO" altLang="nb-NO" sz="1800" dirty="0">
                <a:latin typeface="Arial" charset="0"/>
              </a:rPr>
              <a:t>KS 1</a:t>
            </a:r>
          </a:p>
        </p:txBody>
      </p:sp>
      <p:sp>
        <p:nvSpPr>
          <p:cNvPr id="1136645" name="AutoShape 5"/>
          <p:cNvSpPr>
            <a:spLocks noChangeArrowheads="1"/>
          </p:cNvSpPr>
          <p:nvPr/>
        </p:nvSpPr>
        <p:spPr bwMode="auto">
          <a:xfrm>
            <a:off x="5795963" y="1523608"/>
            <a:ext cx="935037" cy="936625"/>
          </a:xfrm>
          <a:prstGeom prst="flowChartDecision">
            <a:avLst/>
          </a:prstGeom>
          <a:solidFill>
            <a:srgbClr val="EB180D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57150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7145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2860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743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32004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657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41148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/>
            <a:endParaRPr lang="nb-NO" altLang="nb-NO" dirty="0"/>
          </a:p>
        </p:txBody>
      </p:sp>
      <p:sp>
        <p:nvSpPr>
          <p:cNvPr id="1136646" name="Text Box 6"/>
          <p:cNvSpPr txBox="1">
            <a:spLocks noChangeArrowheads="1"/>
          </p:cNvSpPr>
          <p:nvPr/>
        </p:nvSpPr>
        <p:spPr bwMode="auto">
          <a:xfrm>
            <a:off x="5435600" y="875908"/>
            <a:ext cx="1712913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nb-NO" altLang="nb-NO" sz="1800" dirty="0">
                <a:latin typeface="Arial" charset="0"/>
              </a:rPr>
              <a:t>BESLUTNING</a:t>
            </a:r>
          </a:p>
        </p:txBody>
      </p:sp>
      <p:sp>
        <p:nvSpPr>
          <p:cNvPr id="1136647" name="Line 7"/>
          <p:cNvSpPr>
            <a:spLocks noChangeShapeType="1"/>
          </p:cNvSpPr>
          <p:nvPr/>
        </p:nvSpPr>
        <p:spPr bwMode="auto">
          <a:xfrm>
            <a:off x="1835150" y="2026845"/>
            <a:ext cx="360363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nb-NO" dirty="0"/>
          </a:p>
        </p:txBody>
      </p:sp>
      <p:sp>
        <p:nvSpPr>
          <p:cNvPr id="1136648" name="Line 8"/>
          <p:cNvSpPr>
            <a:spLocks noChangeShapeType="1"/>
          </p:cNvSpPr>
          <p:nvPr/>
        </p:nvSpPr>
        <p:spPr bwMode="auto">
          <a:xfrm>
            <a:off x="3563938" y="2026845"/>
            <a:ext cx="360362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nb-NO" dirty="0"/>
          </a:p>
        </p:txBody>
      </p:sp>
      <p:sp>
        <p:nvSpPr>
          <p:cNvPr id="1136649" name="Line 9"/>
          <p:cNvSpPr>
            <a:spLocks noChangeShapeType="1"/>
          </p:cNvSpPr>
          <p:nvPr/>
        </p:nvSpPr>
        <p:spPr bwMode="auto">
          <a:xfrm>
            <a:off x="5364163" y="2026845"/>
            <a:ext cx="431800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nb-NO" dirty="0"/>
          </a:p>
        </p:txBody>
      </p:sp>
      <p:sp>
        <p:nvSpPr>
          <p:cNvPr id="1136650" name="Line 10"/>
          <p:cNvSpPr>
            <a:spLocks noChangeShapeType="1"/>
          </p:cNvSpPr>
          <p:nvPr/>
        </p:nvSpPr>
        <p:spPr bwMode="auto">
          <a:xfrm>
            <a:off x="6732588" y="2026845"/>
            <a:ext cx="431800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nb-NO" dirty="0"/>
          </a:p>
        </p:txBody>
      </p:sp>
      <p:sp>
        <p:nvSpPr>
          <p:cNvPr id="1136651" name="Text Box 11"/>
          <p:cNvSpPr txBox="1">
            <a:spLocks noChangeArrowheads="1"/>
          </p:cNvSpPr>
          <p:nvPr/>
        </p:nvSpPr>
        <p:spPr bwMode="auto">
          <a:xfrm>
            <a:off x="7201641" y="1845129"/>
            <a:ext cx="720725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nb-NO" altLang="nb-NO" sz="1800" dirty="0">
                <a:latin typeface="Arial" charset="0"/>
              </a:rPr>
              <a:t>NEI</a:t>
            </a:r>
          </a:p>
        </p:txBody>
      </p:sp>
      <p:sp>
        <p:nvSpPr>
          <p:cNvPr id="1136652" name="Rectangle 12"/>
          <p:cNvSpPr>
            <a:spLocks noGrp="1" noChangeArrowheads="1"/>
          </p:cNvSpPr>
          <p:nvPr>
            <p:ph type="title" idx="4294967295"/>
          </p:nvPr>
        </p:nvSpPr>
        <p:spPr>
          <a:xfrm>
            <a:off x="1275281" y="451789"/>
            <a:ext cx="6999085" cy="469132"/>
          </a:xfrm>
        </p:spPr>
        <p:txBody>
          <a:bodyPr>
            <a:normAutofit fontScale="90000"/>
          </a:bodyPr>
          <a:lstStyle/>
          <a:p>
            <a:r>
              <a:rPr lang="nb-NO" altLang="nb-NO" sz="3200" b="1" dirty="0"/>
              <a:t>Prosessen</a:t>
            </a:r>
            <a:endParaRPr lang="nb-NO" altLang="nb-NO" b="1" dirty="0"/>
          </a:p>
        </p:txBody>
      </p:sp>
      <p:sp>
        <p:nvSpPr>
          <p:cNvPr id="1136653" name="AutoShape 13"/>
          <p:cNvSpPr>
            <a:spLocks noChangeArrowheads="1"/>
          </p:cNvSpPr>
          <p:nvPr/>
        </p:nvSpPr>
        <p:spPr bwMode="auto">
          <a:xfrm>
            <a:off x="611188" y="3684195"/>
            <a:ext cx="2089150" cy="935038"/>
          </a:xfrm>
          <a:prstGeom prst="homePlate">
            <a:avLst>
              <a:gd name="adj" fmla="val 55857"/>
            </a:avLst>
          </a:prstGeom>
          <a:solidFill>
            <a:schemeClr val="accent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57150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7145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2860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743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32004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657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41148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/>
            <a:r>
              <a:rPr lang="nb-NO" altLang="nb-NO" sz="1800" dirty="0">
                <a:latin typeface="Arial" charset="0"/>
              </a:rPr>
              <a:t>KOMMUNEDEL</a:t>
            </a:r>
          </a:p>
          <a:p>
            <a:pPr algn="ctr"/>
            <a:r>
              <a:rPr lang="nb-NO" altLang="nb-NO" sz="1800" dirty="0">
                <a:latin typeface="Arial" charset="0"/>
              </a:rPr>
              <a:t>PLAN</a:t>
            </a:r>
          </a:p>
        </p:txBody>
      </p:sp>
      <p:cxnSp>
        <p:nvCxnSpPr>
          <p:cNvPr id="1136654" name="AutoShape 14"/>
          <p:cNvCxnSpPr>
            <a:cxnSpLocks noChangeShapeType="1"/>
            <a:stCxn id="1136645" idx="2"/>
            <a:endCxn id="1136653" idx="1"/>
          </p:cNvCxnSpPr>
          <p:nvPr/>
        </p:nvCxnSpPr>
        <p:spPr bwMode="auto">
          <a:xfrm rot="5400000">
            <a:off x="2591595" y="479826"/>
            <a:ext cx="1691481" cy="5652294"/>
          </a:xfrm>
          <a:prstGeom prst="curvedConnector4">
            <a:avLst>
              <a:gd name="adj1" fmla="val 36180"/>
              <a:gd name="adj2" fmla="val 104044"/>
            </a:avLst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136655" name="AutoShape 15"/>
          <p:cNvSpPr>
            <a:spLocks noChangeArrowheads="1"/>
          </p:cNvSpPr>
          <p:nvPr/>
        </p:nvSpPr>
        <p:spPr bwMode="auto">
          <a:xfrm>
            <a:off x="2771775" y="3684195"/>
            <a:ext cx="2160588" cy="935038"/>
          </a:xfrm>
          <a:prstGeom prst="homePlate">
            <a:avLst>
              <a:gd name="adj" fmla="val 57767"/>
            </a:avLst>
          </a:prstGeom>
          <a:solidFill>
            <a:schemeClr val="accent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57150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7145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2860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743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32004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657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41148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/>
            <a:r>
              <a:rPr lang="nb-NO" altLang="nb-NO" sz="1800" dirty="0">
                <a:latin typeface="Arial" charset="0"/>
              </a:rPr>
              <a:t>REGULERINGS- </a:t>
            </a:r>
          </a:p>
          <a:p>
            <a:pPr algn="ctr"/>
            <a:r>
              <a:rPr lang="nb-NO" altLang="nb-NO" sz="1800" dirty="0">
                <a:latin typeface="Arial" charset="0"/>
              </a:rPr>
              <a:t>PLAN</a:t>
            </a:r>
            <a:endParaRPr lang="nb-NO" altLang="nb-NO" dirty="0"/>
          </a:p>
        </p:txBody>
      </p:sp>
      <p:sp>
        <p:nvSpPr>
          <p:cNvPr id="1136656" name="Rectangle 16"/>
          <p:cNvSpPr>
            <a:spLocks noChangeArrowheads="1"/>
          </p:cNvSpPr>
          <p:nvPr/>
        </p:nvSpPr>
        <p:spPr bwMode="auto">
          <a:xfrm>
            <a:off x="6588125" y="3684195"/>
            <a:ext cx="1077913" cy="93662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nb-NO" altLang="nb-NO" sz="1800" dirty="0">
                <a:latin typeface="Arial" charset="0"/>
              </a:rPr>
              <a:t>KS 2</a:t>
            </a:r>
          </a:p>
        </p:txBody>
      </p:sp>
      <p:sp>
        <p:nvSpPr>
          <p:cNvPr id="1136657" name="Text Box 17"/>
          <p:cNvSpPr txBox="1">
            <a:spLocks noChangeArrowheads="1"/>
          </p:cNvSpPr>
          <p:nvPr/>
        </p:nvSpPr>
        <p:spPr bwMode="auto">
          <a:xfrm>
            <a:off x="6300788" y="2603108"/>
            <a:ext cx="503237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57150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7145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2860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743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32004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657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41148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nb-NO" altLang="nb-NO" sz="1800" dirty="0">
                <a:latin typeface="Arial" charset="0"/>
              </a:rPr>
              <a:t>JA</a:t>
            </a:r>
          </a:p>
        </p:txBody>
      </p:sp>
      <p:sp>
        <p:nvSpPr>
          <p:cNvPr id="1136658" name="Line 18"/>
          <p:cNvSpPr>
            <a:spLocks noChangeShapeType="1"/>
          </p:cNvSpPr>
          <p:nvPr/>
        </p:nvSpPr>
        <p:spPr bwMode="auto">
          <a:xfrm>
            <a:off x="7667625" y="4115995"/>
            <a:ext cx="361950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nb-NO" dirty="0"/>
          </a:p>
        </p:txBody>
      </p:sp>
      <p:sp>
        <p:nvSpPr>
          <p:cNvPr id="1136659" name="Text Box 19"/>
          <p:cNvSpPr txBox="1">
            <a:spLocks noChangeArrowheads="1"/>
          </p:cNvSpPr>
          <p:nvPr/>
        </p:nvSpPr>
        <p:spPr bwMode="auto">
          <a:xfrm>
            <a:off x="8007350" y="3971533"/>
            <a:ext cx="11366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57150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7145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2860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743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32004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657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41148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nb-NO" altLang="nb-NO" sz="1800" dirty="0">
                <a:latin typeface="Arial" charset="0"/>
              </a:rPr>
              <a:t>ANLEGG</a:t>
            </a:r>
          </a:p>
        </p:txBody>
      </p:sp>
      <p:sp>
        <p:nvSpPr>
          <p:cNvPr id="1136660" name="Text Box 20"/>
          <p:cNvSpPr txBox="1">
            <a:spLocks noChangeArrowheads="1"/>
          </p:cNvSpPr>
          <p:nvPr/>
        </p:nvSpPr>
        <p:spPr bwMode="auto">
          <a:xfrm>
            <a:off x="4859338" y="4508500"/>
            <a:ext cx="12255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57150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7145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2860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743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32004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657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41148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</a:pPr>
            <a:endParaRPr lang="nb-NO" altLang="nb-NO" dirty="0"/>
          </a:p>
        </p:txBody>
      </p:sp>
      <p:sp>
        <p:nvSpPr>
          <p:cNvPr id="1136661" name="Text Box 21"/>
          <p:cNvSpPr txBox="1">
            <a:spLocks noChangeArrowheads="1"/>
          </p:cNvSpPr>
          <p:nvPr/>
        </p:nvSpPr>
        <p:spPr bwMode="auto">
          <a:xfrm>
            <a:off x="5076825" y="4508500"/>
            <a:ext cx="1008063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57150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7145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2860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743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32004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657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41148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</a:pPr>
            <a:endParaRPr lang="nb-NO" altLang="nb-NO" sz="1800" dirty="0">
              <a:latin typeface="Arial" charset="0"/>
            </a:endParaRPr>
          </a:p>
        </p:txBody>
      </p:sp>
      <p:sp>
        <p:nvSpPr>
          <p:cNvPr id="1136662" name="Rectangle 22"/>
          <p:cNvSpPr>
            <a:spLocks noChangeArrowheads="1"/>
          </p:cNvSpPr>
          <p:nvPr/>
        </p:nvSpPr>
        <p:spPr bwMode="auto">
          <a:xfrm>
            <a:off x="5003800" y="3684195"/>
            <a:ext cx="1223963" cy="936625"/>
          </a:xfrm>
          <a:prstGeom prst="rect">
            <a:avLst/>
          </a:prstGeom>
          <a:solidFill>
            <a:srgbClr val="FF9933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nb-NO" altLang="nb-NO" sz="1800" dirty="0">
                <a:latin typeface="Arial" charset="0"/>
              </a:rPr>
              <a:t>BYGGE</a:t>
            </a:r>
          </a:p>
          <a:p>
            <a:pPr algn="ctr" eaLnBrk="1" hangingPunct="1"/>
            <a:r>
              <a:rPr lang="nb-NO" altLang="nb-NO" sz="1800" dirty="0">
                <a:latin typeface="Arial" charset="0"/>
              </a:rPr>
              <a:t>PLAN</a:t>
            </a:r>
          </a:p>
        </p:txBody>
      </p:sp>
      <p:sp>
        <p:nvSpPr>
          <p:cNvPr id="1136663" name="Line 23"/>
          <p:cNvSpPr>
            <a:spLocks noChangeShapeType="1"/>
          </p:cNvSpPr>
          <p:nvPr/>
        </p:nvSpPr>
        <p:spPr bwMode="auto">
          <a:xfrm>
            <a:off x="6227763" y="4115995"/>
            <a:ext cx="360362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7468142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ssholder for bunntekst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fld id="{D070ABFF-D534-41CA-A35C-A12DF5CDCC86}" type="slidenum">
              <a:rPr lang="nb-NO" altLang="nb-NO"/>
              <a:pPr/>
              <a:t>4</a:t>
            </a:fld>
            <a:endParaRPr lang="nb-NO" altLang="nb-NO" dirty="0"/>
          </a:p>
        </p:txBody>
      </p:sp>
      <p:sp>
        <p:nvSpPr>
          <p:cNvPr id="457730" name="Rectangle 2"/>
          <p:cNvSpPr>
            <a:spLocks noChangeArrowheads="1"/>
          </p:cNvSpPr>
          <p:nvPr/>
        </p:nvSpPr>
        <p:spPr bwMode="auto">
          <a:xfrm>
            <a:off x="0" y="1009650"/>
            <a:ext cx="9144000" cy="5513388"/>
          </a:xfrm>
          <a:prstGeom prst="rect">
            <a:avLst/>
          </a:prstGeom>
          <a:solidFill>
            <a:srgbClr val="C0C0C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nb-NO" dirty="0"/>
          </a:p>
        </p:txBody>
      </p:sp>
      <p:sp>
        <p:nvSpPr>
          <p:cNvPr id="457731" name="Rectangle 3"/>
          <p:cNvSpPr>
            <a:spLocks noChangeArrowheads="1"/>
          </p:cNvSpPr>
          <p:nvPr/>
        </p:nvSpPr>
        <p:spPr bwMode="auto">
          <a:xfrm>
            <a:off x="2933700" y="1174750"/>
            <a:ext cx="3266343" cy="5145088"/>
          </a:xfrm>
          <a:prstGeom prst="rect">
            <a:avLst/>
          </a:prstGeom>
          <a:solidFill>
            <a:srgbClr val="969696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nb-NO" dirty="0"/>
          </a:p>
        </p:txBody>
      </p:sp>
      <p:pic>
        <p:nvPicPr>
          <p:cNvPr id="457732" name="Picture 4" descr="Forside_DetSentraleStyringsdokumentet"/>
          <p:cNvPicPr>
            <a:picLocks noGrp="1" noChangeAspect="1" noChangeArrowheads="1"/>
          </p:cNvPicPr>
          <p:nvPr>
            <p:ph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17" r="2902" b="586"/>
          <a:stretch>
            <a:fillRect/>
          </a:stretch>
        </p:blipFill>
        <p:spPr>
          <a:xfrm>
            <a:off x="2483768" y="94031"/>
            <a:ext cx="4343586" cy="6763969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923008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ssholder for bunntekst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fld id="{7C86F11E-4A62-45F8-8558-0A0DFB142846}" type="slidenum">
              <a:rPr lang="nb-NO" altLang="nb-NO"/>
              <a:pPr/>
              <a:t>5</a:t>
            </a:fld>
            <a:endParaRPr lang="nb-NO" altLang="nb-NO" dirty="0"/>
          </a:p>
        </p:txBody>
      </p:sp>
      <p:sp>
        <p:nvSpPr>
          <p:cNvPr id="157698" name="Rectangle 2"/>
          <p:cNvSpPr>
            <a:spLocks noGrp="1" noChangeArrowheads="1"/>
          </p:cNvSpPr>
          <p:nvPr>
            <p:ph type="title"/>
          </p:nvPr>
        </p:nvSpPr>
        <p:spPr>
          <a:xfrm>
            <a:off x="1269023" y="535309"/>
            <a:ext cx="6144358" cy="838200"/>
          </a:xfrm>
        </p:spPr>
        <p:txBody>
          <a:bodyPr/>
          <a:lstStyle/>
          <a:p>
            <a:r>
              <a:rPr lang="nb-NO" altLang="nb-NO" dirty="0" smtClean="0">
                <a:latin typeface="Humnst777 Cn BT" pitchFamily="34" charset="0"/>
              </a:rPr>
              <a:t>Anbefaling …</a:t>
            </a:r>
            <a:endParaRPr lang="nb-NO" altLang="nb-NO" dirty="0">
              <a:latin typeface="Humnst777 Cn BT" pitchFamily="34" charset="0"/>
            </a:endParaRPr>
          </a:p>
        </p:txBody>
      </p:sp>
      <p:sp>
        <p:nvSpPr>
          <p:cNvPr id="1576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259632" y="1417208"/>
            <a:ext cx="7272808" cy="3019904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nb-NO" altLang="nb-NO" sz="2800" dirty="0">
                <a:latin typeface="Humnst777 Cn BT" pitchFamily="34" charset="0"/>
              </a:rPr>
              <a:t>Bør det det planlegges videre?</a:t>
            </a:r>
          </a:p>
          <a:p>
            <a:pPr>
              <a:lnSpc>
                <a:spcPct val="150000"/>
              </a:lnSpc>
            </a:pPr>
            <a:r>
              <a:rPr lang="nb-NO" altLang="nb-NO" sz="2800" dirty="0" smtClean="0">
                <a:latin typeface="Humnst777 Cn BT" pitchFamily="34" charset="0"/>
              </a:rPr>
              <a:t>Hvilke </a:t>
            </a:r>
            <a:r>
              <a:rPr lang="nb-NO" altLang="nb-NO" sz="2800" dirty="0">
                <a:latin typeface="Humnst777 Cn BT" pitchFamily="34" charset="0"/>
              </a:rPr>
              <a:t>løsningsmuligheter (konsept) skal i </a:t>
            </a:r>
            <a:r>
              <a:rPr lang="nb-NO" altLang="nb-NO" sz="2800" dirty="0" smtClean="0">
                <a:latin typeface="Humnst777 Cn BT" pitchFamily="34" charset="0"/>
              </a:rPr>
              <a:t>så fall være </a:t>
            </a:r>
            <a:r>
              <a:rPr lang="nb-NO" altLang="nb-NO" sz="2800" dirty="0">
                <a:latin typeface="Humnst777 Cn BT" pitchFamily="34" charset="0"/>
              </a:rPr>
              <a:t>gjenstand for videre planlegging?</a:t>
            </a:r>
          </a:p>
        </p:txBody>
      </p:sp>
    </p:spTree>
    <p:extLst>
      <p:ext uri="{BB962C8B-B14F-4D97-AF65-F5344CB8AC3E}">
        <p14:creationId xmlns:p14="http://schemas.microsoft.com/office/powerpoint/2010/main" val="157338366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ssholder for bunntekst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fld id="{8CCC1C29-9AF7-46F0-86C7-B4EDA1BF5660}" type="slidenum">
              <a:rPr lang="nb-NO" altLang="nb-NO"/>
              <a:pPr/>
              <a:t>6</a:t>
            </a:fld>
            <a:endParaRPr lang="nb-NO" altLang="nb-NO" dirty="0"/>
          </a:p>
        </p:txBody>
      </p:sp>
      <p:sp>
        <p:nvSpPr>
          <p:cNvPr id="371714" name="Rectangle 2"/>
          <p:cNvSpPr>
            <a:spLocks noGrp="1" noChangeArrowheads="1"/>
          </p:cNvSpPr>
          <p:nvPr>
            <p:ph type="title"/>
          </p:nvPr>
        </p:nvSpPr>
        <p:spPr>
          <a:xfrm>
            <a:off x="1000746" y="466411"/>
            <a:ext cx="7029450" cy="838200"/>
          </a:xfrm>
        </p:spPr>
        <p:txBody>
          <a:bodyPr/>
          <a:lstStyle/>
          <a:p>
            <a:r>
              <a:rPr lang="nb-NO" altLang="nb-NO" dirty="0">
                <a:latin typeface="Humnst777 Cn BT" pitchFamily="34" charset="0"/>
              </a:rPr>
              <a:t>Konseptvalgutredning – innhold</a:t>
            </a:r>
          </a:p>
        </p:txBody>
      </p:sp>
      <p:sp>
        <p:nvSpPr>
          <p:cNvPr id="3717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58016" y="1478409"/>
            <a:ext cx="3974024" cy="3867189"/>
          </a:xfrm>
        </p:spPr>
        <p:txBody>
          <a:bodyPr>
            <a:normAutofit/>
          </a:bodyPr>
          <a:lstStyle/>
          <a:p>
            <a:pPr>
              <a:lnSpc>
                <a:spcPct val="120000"/>
              </a:lnSpc>
            </a:pPr>
            <a:r>
              <a:rPr lang="nb-NO" altLang="nb-NO" sz="2400" dirty="0" smtClean="0">
                <a:latin typeface="Humnst777 Cn BT" pitchFamily="34" charset="0"/>
              </a:rPr>
              <a:t>Situasjonsbeskrivelse</a:t>
            </a:r>
            <a:endParaRPr lang="nb-NO" altLang="nb-NO" sz="2400" dirty="0">
              <a:latin typeface="Humnst777 Cn BT" pitchFamily="34" charset="0"/>
            </a:endParaRPr>
          </a:p>
          <a:p>
            <a:pPr>
              <a:lnSpc>
                <a:spcPct val="120000"/>
              </a:lnSpc>
            </a:pPr>
            <a:r>
              <a:rPr lang="nb-NO" altLang="nb-NO" sz="2400" dirty="0">
                <a:latin typeface="Humnst777 Cn BT" pitchFamily="34" charset="0"/>
              </a:rPr>
              <a:t>Behovsanalyse, alle interessenter</a:t>
            </a:r>
          </a:p>
          <a:p>
            <a:pPr>
              <a:lnSpc>
                <a:spcPct val="120000"/>
              </a:lnSpc>
            </a:pPr>
            <a:r>
              <a:rPr lang="nb-NO" altLang="nb-NO" sz="2400" dirty="0">
                <a:latin typeface="Humnst777 Cn BT" pitchFamily="34" charset="0"/>
              </a:rPr>
              <a:t>Visjon/mål</a:t>
            </a:r>
          </a:p>
          <a:p>
            <a:pPr>
              <a:lnSpc>
                <a:spcPct val="120000"/>
              </a:lnSpc>
            </a:pPr>
            <a:r>
              <a:rPr lang="nb-NO" altLang="nb-NO" sz="2400" dirty="0" smtClean="0">
                <a:latin typeface="Humnst777 Cn BT" pitchFamily="34" charset="0"/>
              </a:rPr>
              <a:t>Krav</a:t>
            </a:r>
          </a:p>
          <a:p>
            <a:pPr lvl="1">
              <a:lnSpc>
                <a:spcPct val="120000"/>
              </a:lnSpc>
            </a:pPr>
            <a:r>
              <a:rPr lang="nb-NO" altLang="nb-NO" sz="2400" dirty="0" smtClean="0">
                <a:latin typeface="Humnst777 Cn BT" pitchFamily="34" charset="0"/>
              </a:rPr>
              <a:t>Hensikt</a:t>
            </a:r>
          </a:p>
          <a:p>
            <a:pPr lvl="1">
              <a:lnSpc>
                <a:spcPct val="120000"/>
              </a:lnSpc>
            </a:pPr>
            <a:r>
              <a:rPr lang="nb-NO" altLang="nb-NO" sz="2400" dirty="0" smtClean="0">
                <a:latin typeface="Humnst777 Cn BT" pitchFamily="34" charset="0"/>
              </a:rPr>
              <a:t>Tekniske / økonomiske krav</a:t>
            </a:r>
          </a:p>
          <a:p>
            <a:pPr lvl="1">
              <a:lnSpc>
                <a:spcPct val="120000"/>
              </a:lnSpc>
            </a:pPr>
            <a:r>
              <a:rPr lang="nb-NO" altLang="nb-NO" sz="2400" dirty="0" smtClean="0">
                <a:latin typeface="Humnst777 Cn BT" pitchFamily="34" charset="0"/>
              </a:rPr>
              <a:t>Miljøkrav</a:t>
            </a: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>
          <a:xfrm>
            <a:off x="5220072" y="1479883"/>
            <a:ext cx="3384376" cy="3867189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302394" indent="-302394" algn="l" defTabSz="914035" rtl="0" eaLnBrk="1" latinLnBrk="0" hangingPunct="1">
              <a:spcBef>
                <a:spcPts val="432"/>
              </a:spcBef>
              <a:buClr>
                <a:srgbClr val="ED9300"/>
              </a:buClr>
              <a:buFont typeface="Arial" pitchFamily="34" charset="0"/>
              <a:buChar char="●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69076" indent="-251065" algn="l" defTabSz="914035" rtl="0" eaLnBrk="1" latinLnBrk="0" hangingPunct="1">
              <a:spcBef>
                <a:spcPts val="432"/>
              </a:spcBef>
              <a:buFont typeface="Arial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94052" indent="-191925" algn="l" defTabSz="914035" rtl="0" eaLnBrk="1" latinLnBrk="0" hangingPunct="1">
              <a:spcBef>
                <a:spcPts val="432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45116" indent="-251065" algn="l" defTabSz="914035" rtl="0" eaLnBrk="1" latinLnBrk="0" hangingPunct="1">
              <a:spcBef>
                <a:spcPts val="432"/>
              </a:spcBef>
              <a:buFont typeface="Arial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97294" indent="-252181" algn="l" defTabSz="914035" rtl="0" eaLnBrk="1" latinLnBrk="0" hangingPunct="1">
              <a:spcBef>
                <a:spcPts val="432"/>
              </a:spcBef>
              <a:buFont typeface="Arial" pitchFamily="34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3594" indent="-228507" algn="l" defTabSz="914035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0612" indent="-228507" algn="l" defTabSz="914035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7628" indent="-228507" algn="l" defTabSz="914035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4646" indent="-228507" algn="l" defTabSz="914035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20000"/>
              </a:lnSpc>
            </a:pPr>
            <a:r>
              <a:rPr lang="nb-NO" altLang="nb-NO" sz="2400" dirty="0" smtClean="0">
                <a:latin typeface="Humnst777 Cn BT" pitchFamily="34" charset="0"/>
              </a:rPr>
              <a:t>Løsningsmuligheter / konsepter</a:t>
            </a:r>
          </a:p>
          <a:p>
            <a:pPr>
              <a:lnSpc>
                <a:spcPct val="120000"/>
              </a:lnSpc>
            </a:pPr>
            <a:r>
              <a:rPr lang="nb-NO" altLang="nb-NO" sz="2400" dirty="0" smtClean="0">
                <a:latin typeface="Humnst777 Cn BT" pitchFamily="34" charset="0"/>
              </a:rPr>
              <a:t>Effekter</a:t>
            </a:r>
          </a:p>
          <a:p>
            <a:pPr>
              <a:lnSpc>
                <a:spcPct val="120000"/>
              </a:lnSpc>
            </a:pPr>
            <a:r>
              <a:rPr lang="nb-NO" altLang="nb-NO" sz="2400" dirty="0" smtClean="0">
                <a:latin typeface="Humnst777 Cn BT" pitchFamily="34" charset="0"/>
              </a:rPr>
              <a:t>Anbefaling om videre planlegging</a:t>
            </a:r>
            <a:endParaRPr lang="nb-NO" altLang="nb-NO" sz="2400" dirty="0">
              <a:latin typeface="Humnst777 Cn B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5881862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1275281" y="477427"/>
            <a:ext cx="6999085" cy="469132"/>
          </a:xfrm>
        </p:spPr>
        <p:txBody>
          <a:bodyPr>
            <a:normAutofit fontScale="90000"/>
          </a:bodyPr>
          <a:lstStyle/>
          <a:p>
            <a:r>
              <a:rPr lang="nb-NO" altLang="nb-NO" sz="2800" b="1" dirty="0">
                <a:latin typeface="Humnst777 Cn BT" pitchFamily="34" charset="0"/>
              </a:rPr>
              <a:t>Situasjonsbeskrivelsen - </a:t>
            </a:r>
            <a:r>
              <a:rPr lang="nb-NO" altLang="nb-NO" sz="2800" b="1" dirty="0" smtClean="0">
                <a:latin typeface="Humnst777 Cn BT" pitchFamily="34" charset="0"/>
              </a:rPr>
              <a:t>hva er </a:t>
            </a:r>
            <a:r>
              <a:rPr lang="nb-NO" altLang="nb-NO" sz="2800" b="1" dirty="0">
                <a:latin typeface="Humnst777 Cn BT" pitchFamily="34" charset="0"/>
              </a:rPr>
              <a:t>spesielt?</a:t>
            </a:r>
            <a:r>
              <a:rPr lang="nb-NO" altLang="nb-NO" dirty="0">
                <a:latin typeface="Humnst777 Cn BT" pitchFamily="34" charset="0"/>
              </a:rPr>
              <a:t/>
            </a:r>
            <a:br>
              <a:rPr lang="nb-NO" altLang="nb-NO" dirty="0">
                <a:latin typeface="Humnst777 Cn BT" pitchFamily="34" charset="0"/>
              </a:rPr>
            </a:br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1264744" y="1468012"/>
            <a:ext cx="7000745" cy="3672408"/>
          </a:xfrm>
        </p:spPr>
        <p:txBody>
          <a:bodyPr/>
          <a:lstStyle/>
          <a:p>
            <a:pPr>
              <a:spcAft>
                <a:spcPts val="400"/>
              </a:spcAft>
            </a:pPr>
            <a:r>
              <a:rPr lang="nb-NO" altLang="nb-NO" sz="2200" dirty="0" smtClean="0">
                <a:latin typeface="Humnst777 Cn BT" pitchFamily="34" charset="0"/>
              </a:rPr>
              <a:t>Positiv / nøytral </a:t>
            </a:r>
            <a:r>
              <a:rPr lang="nb-NO" altLang="nb-NO" sz="2200" dirty="0">
                <a:latin typeface="Humnst777 Cn BT" pitchFamily="34" charset="0"/>
              </a:rPr>
              <a:t>beskrivelse av hva som finnes</a:t>
            </a:r>
          </a:p>
          <a:p>
            <a:pPr lvl="1">
              <a:spcAft>
                <a:spcPts val="400"/>
              </a:spcAft>
            </a:pPr>
            <a:r>
              <a:rPr lang="nb-NO" altLang="nb-NO" sz="2200" dirty="0">
                <a:latin typeface="Humnst777 Cn BT" pitchFamily="34" charset="0"/>
              </a:rPr>
              <a:t>Samferdsel</a:t>
            </a:r>
          </a:p>
          <a:p>
            <a:pPr lvl="1">
              <a:spcAft>
                <a:spcPts val="400"/>
              </a:spcAft>
            </a:pPr>
            <a:r>
              <a:rPr lang="nb-NO" altLang="nb-NO" sz="2200" dirty="0">
                <a:latin typeface="Humnst777 Cn BT" pitchFamily="34" charset="0"/>
              </a:rPr>
              <a:t>Næring</a:t>
            </a:r>
          </a:p>
          <a:p>
            <a:pPr lvl="1">
              <a:spcAft>
                <a:spcPts val="400"/>
              </a:spcAft>
            </a:pPr>
            <a:r>
              <a:rPr lang="nb-NO" altLang="nb-NO" sz="2200" dirty="0">
                <a:latin typeface="Humnst777 Cn BT" pitchFamily="34" charset="0"/>
              </a:rPr>
              <a:t>Areal</a:t>
            </a:r>
          </a:p>
          <a:p>
            <a:pPr lvl="1">
              <a:spcAft>
                <a:spcPts val="400"/>
              </a:spcAft>
            </a:pPr>
            <a:r>
              <a:rPr lang="nb-NO" altLang="nb-NO" sz="2200" dirty="0">
                <a:latin typeface="Humnst777 Cn BT" pitchFamily="34" charset="0"/>
              </a:rPr>
              <a:t>Naturverdier</a:t>
            </a:r>
          </a:p>
          <a:p>
            <a:pPr lvl="1">
              <a:spcAft>
                <a:spcPts val="400"/>
              </a:spcAft>
            </a:pPr>
            <a:r>
              <a:rPr lang="nb-NO" altLang="nb-NO" sz="2200" dirty="0">
                <a:latin typeface="Humnst777 Cn BT" pitchFamily="34" charset="0"/>
              </a:rPr>
              <a:t>Utvikling</a:t>
            </a:r>
          </a:p>
          <a:p>
            <a:pPr lvl="1">
              <a:spcAft>
                <a:spcPts val="400"/>
              </a:spcAft>
            </a:pPr>
            <a:r>
              <a:rPr lang="nb-NO" altLang="nb-NO" sz="2200" dirty="0">
                <a:latin typeface="Humnst777 Cn BT" pitchFamily="34" charset="0"/>
              </a:rPr>
              <a:t>Trender</a:t>
            </a:r>
          </a:p>
          <a:p>
            <a:pPr>
              <a:spcAft>
                <a:spcPts val="400"/>
              </a:spcAft>
            </a:pPr>
            <a:r>
              <a:rPr lang="nb-NO" altLang="nb-NO" sz="2200" dirty="0" smtClean="0">
                <a:latin typeface="Humnst777 Cn BT" pitchFamily="34" charset="0"/>
              </a:rPr>
              <a:t>NB! Situasjonsbeskrivelsen skal </a:t>
            </a:r>
            <a:r>
              <a:rPr lang="nb-NO" altLang="nb-NO" sz="2200" dirty="0">
                <a:latin typeface="Humnst777 Cn BT" pitchFamily="34" charset="0"/>
              </a:rPr>
              <a:t>ikke være problemorientert</a:t>
            </a:r>
          </a:p>
          <a:p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5273951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lassholder for bunntekst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fld id="{00824776-8527-4E81-9E53-5FA9DFEFAC91}" type="slidenum">
              <a:rPr lang="nb-NO" altLang="nb-NO"/>
              <a:pPr/>
              <a:t>8</a:t>
            </a:fld>
            <a:endParaRPr lang="nb-NO" altLang="nb-NO" dirty="0"/>
          </a:p>
        </p:txBody>
      </p:sp>
      <p:sp>
        <p:nvSpPr>
          <p:cNvPr id="37990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989332" y="1308024"/>
            <a:ext cx="7903148" cy="655667"/>
          </a:xfrm>
          <a:noFill/>
          <a:ln/>
        </p:spPr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nb-NO" altLang="nb-NO" sz="2400" dirty="0">
                <a:latin typeface="Humnst777 Cn BT" pitchFamily="34" charset="0"/>
              </a:rPr>
              <a:t>Behovsanalysen starter med en </a:t>
            </a:r>
            <a:r>
              <a:rPr lang="nb-NO" altLang="nb-NO" sz="2400" b="1" dirty="0" smtClean="0">
                <a:latin typeface="Humnst777 Cn BT" pitchFamily="34" charset="0"/>
              </a:rPr>
              <a:t>interessentanalyse:</a:t>
            </a:r>
            <a:endParaRPr lang="nb-NO" altLang="nb-NO" sz="2400" b="1" dirty="0">
              <a:latin typeface="Humnst777 Cn BT" pitchFamily="34" charset="0"/>
            </a:endParaRPr>
          </a:p>
          <a:p>
            <a:pPr lvl="1"/>
            <a:r>
              <a:rPr lang="nb-NO" altLang="nb-NO" sz="2400" dirty="0">
                <a:latin typeface="Humnst777 Cn BT" pitchFamily="34" charset="0"/>
              </a:rPr>
              <a:t>Hvem </a:t>
            </a:r>
            <a:r>
              <a:rPr lang="nb-NO" altLang="nb-NO" sz="2400" dirty="0" smtClean="0">
                <a:latin typeface="Humnst777 Cn BT" pitchFamily="34" charset="0"/>
              </a:rPr>
              <a:t>er det som kan </a:t>
            </a:r>
            <a:r>
              <a:rPr lang="nb-NO" altLang="nb-NO" sz="2400" dirty="0">
                <a:latin typeface="Humnst777 Cn BT" pitchFamily="34" charset="0"/>
              </a:rPr>
              <a:t>ha en interesse som blir påvirket av et mulig prosjekt?</a:t>
            </a:r>
          </a:p>
          <a:p>
            <a:pPr lvl="1"/>
            <a:endParaRPr lang="nb-NO" altLang="nb-NO" sz="1500" dirty="0">
              <a:latin typeface="Humnst777 Cn BT" pitchFamily="34" charset="0"/>
            </a:endParaRPr>
          </a:p>
        </p:txBody>
      </p:sp>
      <p:sp>
        <p:nvSpPr>
          <p:cNvPr id="379908" name="Rectangle 4"/>
          <p:cNvSpPr>
            <a:spLocks noGrp="1" noChangeArrowheads="1"/>
          </p:cNvSpPr>
          <p:nvPr>
            <p:ph type="title"/>
          </p:nvPr>
        </p:nvSpPr>
        <p:spPr>
          <a:xfrm>
            <a:off x="1018614" y="549202"/>
            <a:ext cx="6488723" cy="474932"/>
          </a:xfrm>
          <a:noFill/>
          <a:ln/>
        </p:spPr>
        <p:txBody>
          <a:bodyPr/>
          <a:lstStyle/>
          <a:p>
            <a:pPr defTabSz="914400"/>
            <a:r>
              <a:rPr lang="nb-NO" altLang="nb-NO" b="1" dirty="0">
                <a:latin typeface="Humnst777 Cn BT" pitchFamily="34" charset="0"/>
              </a:rPr>
              <a:t>Behov og interesser</a:t>
            </a:r>
          </a:p>
        </p:txBody>
      </p:sp>
      <p:grpSp>
        <p:nvGrpSpPr>
          <p:cNvPr id="379909" name="Group 5"/>
          <p:cNvGrpSpPr>
            <a:grpSpLocks/>
          </p:cNvGrpSpPr>
          <p:nvPr/>
        </p:nvGrpSpPr>
        <p:grpSpPr bwMode="auto">
          <a:xfrm>
            <a:off x="827164" y="1963691"/>
            <a:ext cx="7345958" cy="4294188"/>
            <a:chOff x="489" y="1282"/>
            <a:chExt cx="5013" cy="2705"/>
          </a:xfrm>
        </p:grpSpPr>
        <p:sp>
          <p:nvSpPr>
            <p:cNvPr id="379910" name="Oval 6"/>
            <p:cNvSpPr>
              <a:spLocks noChangeArrowheads="1"/>
            </p:cNvSpPr>
            <p:nvPr/>
          </p:nvSpPr>
          <p:spPr bwMode="auto">
            <a:xfrm>
              <a:off x="1570" y="1661"/>
              <a:ext cx="2015" cy="1546"/>
            </a:xfrm>
            <a:prstGeom prst="ellipse">
              <a:avLst/>
            </a:prstGeom>
            <a:solidFill>
              <a:srgbClr val="FFFF00">
                <a:alpha val="31000"/>
              </a:srgbClr>
            </a:solidFill>
            <a:ln w="9525">
              <a:solidFill>
                <a:srgbClr val="000000"/>
              </a:solidFill>
              <a:round/>
              <a:headEnd/>
              <a:tailEnd/>
            </a:ln>
            <a:extLst/>
          </p:spPr>
          <p:txBody>
            <a:bodyPr tIns="180000" bIns="90000"/>
            <a:lstStyle/>
            <a:p>
              <a:pPr algn="ctr"/>
              <a:endParaRPr lang="nb-NO" altLang="nb-NO" sz="2000" b="1" dirty="0" smtClean="0"/>
            </a:p>
            <a:p>
              <a:pPr algn="ctr"/>
              <a:endParaRPr lang="nb-NO" altLang="nb-NO" sz="2000" b="1" dirty="0"/>
            </a:p>
            <a:p>
              <a:pPr algn="ctr"/>
              <a:r>
                <a:rPr lang="nb-NO" altLang="nb-NO" sz="2000" b="1" dirty="0" smtClean="0"/>
                <a:t>Politiske</a:t>
              </a:r>
              <a:endParaRPr lang="nb-NO" altLang="nb-NO" sz="2000" b="1" dirty="0"/>
            </a:p>
          </p:txBody>
        </p:sp>
        <p:sp>
          <p:nvSpPr>
            <p:cNvPr id="379911" name="Oval 7"/>
            <p:cNvSpPr>
              <a:spLocks noChangeArrowheads="1"/>
            </p:cNvSpPr>
            <p:nvPr/>
          </p:nvSpPr>
          <p:spPr bwMode="auto">
            <a:xfrm>
              <a:off x="1818" y="1578"/>
              <a:ext cx="1326" cy="1123"/>
            </a:xfrm>
            <a:prstGeom prst="ellipse">
              <a:avLst/>
            </a:prstGeom>
            <a:solidFill>
              <a:schemeClr val="accent4">
                <a:lumMod val="60000"/>
                <a:lumOff val="40000"/>
                <a:alpha val="25000"/>
              </a:schemeClr>
            </a:solidFill>
            <a:ln w="9525">
              <a:solidFill>
                <a:srgbClr val="000000"/>
              </a:solidFill>
              <a:round/>
              <a:headEnd/>
              <a:tailEnd/>
            </a:ln>
            <a:extLst/>
          </p:spPr>
          <p:txBody>
            <a:bodyPr tIns="180000" bIns="90000"/>
            <a:lstStyle/>
            <a:p>
              <a:pPr algn="ctr"/>
              <a:r>
                <a:rPr lang="nb-NO" altLang="nb-NO" sz="1600" b="1" dirty="0" smtClean="0"/>
                <a:t>Miljø</a:t>
              </a:r>
              <a:endParaRPr lang="nb-NO" altLang="nb-NO" sz="1600" b="1" dirty="0"/>
            </a:p>
          </p:txBody>
        </p:sp>
        <p:sp>
          <p:nvSpPr>
            <p:cNvPr id="379912" name="Oval 8"/>
            <p:cNvSpPr>
              <a:spLocks noChangeArrowheads="1"/>
            </p:cNvSpPr>
            <p:nvPr/>
          </p:nvSpPr>
          <p:spPr bwMode="auto">
            <a:xfrm>
              <a:off x="3240" y="2008"/>
              <a:ext cx="1417" cy="1097"/>
            </a:xfrm>
            <a:prstGeom prst="ellipse">
              <a:avLst/>
            </a:prstGeom>
            <a:solidFill>
              <a:srgbClr val="FF00FF">
                <a:alpha val="29000"/>
              </a:srgbClr>
            </a:solidFill>
            <a:ln w="9525">
              <a:solidFill>
                <a:srgbClr val="000000">
                  <a:alpha val="45000"/>
                </a:srgbClr>
              </a:solidFill>
              <a:round/>
              <a:headEnd/>
              <a:tailEnd/>
            </a:ln>
            <a:extLst/>
          </p:spPr>
          <p:txBody>
            <a:bodyPr lIns="36000" tIns="180000" rIns="36000" bIns="90000"/>
            <a:lstStyle/>
            <a:p>
              <a:pPr algn="ctr"/>
              <a:endParaRPr lang="nb-NO" altLang="nb-NO" sz="1600" b="1" dirty="0" smtClean="0"/>
            </a:p>
            <a:p>
              <a:pPr algn="ctr"/>
              <a:r>
                <a:rPr lang="nb-NO" altLang="nb-NO" sz="1600" b="1" dirty="0" smtClean="0"/>
                <a:t>Leverandører</a:t>
              </a:r>
              <a:endParaRPr lang="nb-NO" altLang="nb-NO" sz="1600" b="1" dirty="0"/>
            </a:p>
          </p:txBody>
        </p:sp>
        <p:sp>
          <p:nvSpPr>
            <p:cNvPr id="379913" name="Oval 9"/>
            <p:cNvSpPr>
              <a:spLocks noChangeArrowheads="1"/>
            </p:cNvSpPr>
            <p:nvPr/>
          </p:nvSpPr>
          <p:spPr bwMode="auto">
            <a:xfrm>
              <a:off x="2393" y="2312"/>
              <a:ext cx="1311" cy="1310"/>
            </a:xfrm>
            <a:prstGeom prst="ellipse">
              <a:avLst/>
            </a:prstGeom>
            <a:solidFill>
              <a:srgbClr val="7030A0">
                <a:alpha val="29000"/>
              </a:srgbClr>
            </a:solidFill>
            <a:ln w="3175">
              <a:solidFill>
                <a:srgbClr val="000000"/>
              </a:solidFill>
              <a:prstDash val="sysDot"/>
              <a:round/>
              <a:headEnd/>
              <a:tailEnd/>
            </a:ln>
            <a:extLst/>
          </p:spPr>
          <p:txBody>
            <a:bodyPr lIns="72000" tIns="180000" rIns="72000" bIns="90000"/>
            <a:lstStyle/>
            <a:p>
              <a:pPr algn="ctr"/>
              <a:endParaRPr lang="nb-NO" altLang="nb-NO" sz="1600" b="1" dirty="0" smtClean="0"/>
            </a:p>
            <a:p>
              <a:pPr algn="ctr"/>
              <a:r>
                <a:rPr lang="nb-NO" altLang="nb-NO" sz="1600" b="1" dirty="0" smtClean="0"/>
                <a:t>Utbyggere</a:t>
              </a:r>
              <a:endParaRPr lang="nb-NO" altLang="nb-NO" sz="1600" b="1" dirty="0"/>
            </a:p>
          </p:txBody>
        </p:sp>
        <p:sp>
          <p:nvSpPr>
            <p:cNvPr id="379914" name="Oval 10"/>
            <p:cNvSpPr>
              <a:spLocks noChangeArrowheads="1"/>
            </p:cNvSpPr>
            <p:nvPr/>
          </p:nvSpPr>
          <p:spPr bwMode="auto">
            <a:xfrm>
              <a:off x="1325" y="2051"/>
              <a:ext cx="1425" cy="1158"/>
            </a:xfrm>
            <a:prstGeom prst="ellipse">
              <a:avLst/>
            </a:prstGeom>
            <a:solidFill>
              <a:srgbClr val="FB2525">
                <a:alpha val="46000"/>
              </a:srgbClr>
            </a:solidFill>
            <a:ln w="9525">
              <a:solidFill>
                <a:srgbClr val="000000"/>
              </a:solidFill>
              <a:round/>
              <a:headEnd/>
              <a:tailEnd/>
            </a:ln>
            <a:extLst/>
          </p:spPr>
          <p:txBody>
            <a:bodyPr tIns="180000" bIns="90000"/>
            <a:lstStyle/>
            <a:p>
              <a:pPr algn="ctr"/>
              <a:endParaRPr lang="nb-NO" altLang="nb-NO" sz="1600" dirty="0" smtClean="0"/>
            </a:p>
            <a:p>
              <a:pPr algn="ctr"/>
              <a:endParaRPr lang="nb-NO" altLang="nb-NO" sz="1600" dirty="0"/>
            </a:p>
            <a:p>
              <a:pPr algn="ctr"/>
              <a:r>
                <a:rPr lang="nb-NO" altLang="nb-NO" sz="1600" b="1" dirty="0" smtClean="0"/>
                <a:t>Areal</a:t>
              </a:r>
              <a:endParaRPr lang="nb-NO" altLang="nb-NO" sz="1600" b="1" dirty="0"/>
            </a:p>
          </p:txBody>
        </p:sp>
        <p:sp>
          <p:nvSpPr>
            <p:cNvPr id="379915" name="Oval 11"/>
            <p:cNvSpPr>
              <a:spLocks noChangeArrowheads="1"/>
            </p:cNvSpPr>
            <p:nvPr/>
          </p:nvSpPr>
          <p:spPr bwMode="auto">
            <a:xfrm>
              <a:off x="1033" y="1282"/>
              <a:ext cx="1262" cy="940"/>
            </a:xfrm>
            <a:prstGeom prst="ellipse">
              <a:avLst/>
            </a:prstGeom>
            <a:solidFill>
              <a:srgbClr val="FF99FF">
                <a:alpha val="22000"/>
              </a:srgbClr>
            </a:solidFill>
            <a:ln w="9525">
              <a:solidFill>
                <a:srgbClr val="000000"/>
              </a:solidFill>
              <a:round/>
              <a:headEnd/>
              <a:tailEnd/>
            </a:ln>
            <a:extLst/>
          </p:spPr>
          <p:txBody>
            <a:bodyPr lIns="72000" tIns="180000" rIns="72000" bIns="90000"/>
            <a:lstStyle/>
            <a:p>
              <a:pPr algn="ctr"/>
              <a:r>
                <a:rPr lang="nb-NO" altLang="nb-NO" sz="1600" b="1" dirty="0" smtClean="0"/>
                <a:t>Vern</a:t>
              </a:r>
              <a:endParaRPr lang="nb-NO" altLang="nb-NO" sz="1600" b="1" dirty="0"/>
            </a:p>
          </p:txBody>
        </p:sp>
        <p:sp>
          <p:nvSpPr>
            <p:cNvPr id="379916" name="Oval 12"/>
            <p:cNvSpPr>
              <a:spLocks noChangeArrowheads="1"/>
            </p:cNvSpPr>
            <p:nvPr/>
          </p:nvSpPr>
          <p:spPr bwMode="auto">
            <a:xfrm>
              <a:off x="3717" y="1434"/>
              <a:ext cx="940" cy="1074"/>
            </a:xfrm>
            <a:prstGeom prst="ellipse">
              <a:avLst/>
            </a:prstGeom>
            <a:solidFill>
              <a:srgbClr val="0000FF">
                <a:alpha val="44000"/>
              </a:srgbClr>
            </a:solidFill>
            <a:ln w="9525">
              <a:solidFill>
                <a:srgbClr val="000000"/>
              </a:solidFill>
              <a:prstDash val="sysDot"/>
              <a:round/>
              <a:headEnd/>
              <a:tailEnd/>
            </a:ln>
            <a:extLst/>
          </p:spPr>
          <p:txBody>
            <a:bodyPr tIns="180000" bIns="90000"/>
            <a:lstStyle/>
            <a:p>
              <a:pPr algn="ctr"/>
              <a:r>
                <a:rPr lang="nb-NO" altLang="nb-NO" sz="1600" b="1" dirty="0" smtClean="0"/>
                <a:t>Andre</a:t>
              </a:r>
              <a:endParaRPr lang="nb-NO" altLang="nb-NO" sz="1600" b="1" dirty="0"/>
            </a:p>
          </p:txBody>
        </p:sp>
        <p:sp>
          <p:nvSpPr>
            <p:cNvPr id="379917" name="Oval 13"/>
            <p:cNvSpPr>
              <a:spLocks noChangeArrowheads="1"/>
            </p:cNvSpPr>
            <p:nvPr/>
          </p:nvSpPr>
          <p:spPr bwMode="auto">
            <a:xfrm>
              <a:off x="3926" y="2687"/>
              <a:ext cx="940" cy="879"/>
            </a:xfrm>
            <a:prstGeom prst="ellipse">
              <a:avLst/>
            </a:prstGeom>
            <a:solidFill>
              <a:srgbClr val="CC6600">
                <a:alpha val="55000"/>
              </a:srgbClr>
            </a:solidFill>
            <a:ln w="9525">
              <a:solidFill>
                <a:srgbClr val="000000"/>
              </a:solidFill>
              <a:prstDash val="sysDot"/>
              <a:round/>
              <a:headEnd/>
              <a:tailEnd/>
            </a:ln>
            <a:extLst/>
          </p:spPr>
          <p:txBody>
            <a:bodyPr tIns="180000" bIns="90000"/>
            <a:lstStyle/>
            <a:p>
              <a:pPr algn="ctr"/>
              <a:endParaRPr lang="nb-NO" altLang="nb-NO" sz="1600" b="1" dirty="0" smtClean="0"/>
            </a:p>
            <a:p>
              <a:pPr algn="ctr"/>
              <a:r>
                <a:rPr lang="nb-NO" altLang="nb-NO" sz="1600" b="1" dirty="0" smtClean="0"/>
                <a:t>Ukjente</a:t>
              </a:r>
              <a:endParaRPr lang="nb-NO" altLang="nb-NO" sz="1600" b="1" dirty="0"/>
            </a:p>
          </p:txBody>
        </p:sp>
        <p:sp>
          <p:nvSpPr>
            <p:cNvPr id="379918" name="Oval 14"/>
            <p:cNvSpPr>
              <a:spLocks noChangeArrowheads="1"/>
            </p:cNvSpPr>
            <p:nvPr/>
          </p:nvSpPr>
          <p:spPr bwMode="auto">
            <a:xfrm>
              <a:off x="4187" y="1956"/>
              <a:ext cx="1097" cy="940"/>
            </a:xfrm>
            <a:prstGeom prst="ellipse">
              <a:avLst/>
            </a:prstGeom>
            <a:solidFill>
              <a:srgbClr val="00FFCC">
                <a:alpha val="48000"/>
              </a:srgbClr>
            </a:solidFill>
            <a:ln w="9525">
              <a:solidFill>
                <a:srgbClr val="000000"/>
              </a:solidFill>
              <a:prstDash val="sysDot"/>
              <a:round/>
              <a:headEnd/>
              <a:tailEnd/>
            </a:ln>
            <a:extLst/>
          </p:spPr>
          <p:txBody>
            <a:bodyPr tIns="180000" bIns="90000"/>
            <a:lstStyle/>
            <a:p>
              <a:pPr algn="ctr"/>
              <a:endParaRPr lang="nb-NO" altLang="nb-NO" sz="1600" b="1" dirty="0" smtClean="0"/>
            </a:p>
            <a:p>
              <a:pPr algn="ctr"/>
              <a:r>
                <a:rPr lang="nb-NO" altLang="nb-NO" sz="1600" b="1" dirty="0" smtClean="0"/>
                <a:t>Ukjente</a:t>
              </a:r>
              <a:endParaRPr lang="nb-NO" altLang="nb-NO" sz="1600" b="1" dirty="0"/>
            </a:p>
          </p:txBody>
        </p:sp>
        <p:sp>
          <p:nvSpPr>
            <p:cNvPr id="379919" name="Text Box 15"/>
            <p:cNvSpPr txBox="1">
              <a:spLocks noChangeArrowheads="1"/>
            </p:cNvSpPr>
            <p:nvPr/>
          </p:nvSpPr>
          <p:spPr bwMode="auto">
            <a:xfrm>
              <a:off x="489" y="3828"/>
              <a:ext cx="5013" cy="159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ctr"/>
              <a:r>
                <a:rPr lang="nb-NO" altLang="nb-NO" sz="1400" b="1" dirty="0" smtClean="0"/>
                <a:t>NB! Dette er kun en illustrasjon! Den er ikke utfyllende!</a:t>
              </a:r>
              <a:endParaRPr lang="nb-NO" altLang="nb-NO" sz="1400" b="1" dirty="0"/>
            </a:p>
          </p:txBody>
        </p:sp>
        <p:sp>
          <p:nvSpPr>
            <p:cNvPr id="379920" name="Oval 16"/>
            <p:cNvSpPr>
              <a:spLocks noChangeArrowheads="1"/>
            </p:cNvSpPr>
            <p:nvPr/>
          </p:nvSpPr>
          <p:spPr bwMode="auto">
            <a:xfrm>
              <a:off x="2945" y="2508"/>
              <a:ext cx="1623" cy="1112"/>
            </a:xfrm>
            <a:prstGeom prst="ellipse">
              <a:avLst/>
            </a:prstGeom>
            <a:solidFill>
              <a:schemeClr val="accent6">
                <a:lumMod val="75000"/>
                <a:lumOff val="25000"/>
                <a:alpha val="29000"/>
              </a:schemeClr>
            </a:solidFill>
            <a:ln w="3175">
              <a:solidFill>
                <a:srgbClr val="000000"/>
              </a:solidFill>
              <a:prstDash val="sysDot"/>
              <a:round/>
              <a:headEnd/>
              <a:tailEnd/>
            </a:ln>
            <a:extLst/>
          </p:spPr>
          <p:txBody>
            <a:bodyPr lIns="36000" tIns="180000" rIns="36000" bIns="90000"/>
            <a:lstStyle/>
            <a:p>
              <a:pPr algn="ctr"/>
              <a:endParaRPr lang="nb-NO" altLang="nb-NO" sz="1600" b="1" dirty="0" smtClean="0"/>
            </a:p>
            <a:p>
              <a:pPr algn="ctr"/>
              <a:r>
                <a:rPr lang="nb-NO" altLang="nb-NO" sz="1600" b="1" dirty="0" smtClean="0"/>
                <a:t>Transportører</a:t>
              </a:r>
              <a:endParaRPr lang="nb-NO" altLang="nb-NO" sz="1600" b="1" dirty="0"/>
            </a:p>
          </p:txBody>
        </p:sp>
        <p:sp>
          <p:nvSpPr>
            <p:cNvPr id="379921" name="Oval 17"/>
            <p:cNvSpPr>
              <a:spLocks noChangeArrowheads="1"/>
            </p:cNvSpPr>
            <p:nvPr/>
          </p:nvSpPr>
          <p:spPr bwMode="auto">
            <a:xfrm>
              <a:off x="2131" y="1438"/>
              <a:ext cx="2037" cy="996"/>
            </a:xfrm>
            <a:prstGeom prst="ellipse">
              <a:avLst/>
            </a:prstGeom>
            <a:solidFill>
              <a:srgbClr val="00B0F0">
                <a:alpha val="19000"/>
              </a:srgbClr>
            </a:solidFill>
            <a:ln w="3175">
              <a:solidFill>
                <a:srgbClr val="000000"/>
              </a:solidFill>
              <a:prstDash val="sysDot"/>
              <a:round/>
              <a:headEnd/>
              <a:tailEnd/>
            </a:ln>
            <a:extLst/>
          </p:spPr>
          <p:txBody>
            <a:bodyPr lIns="18000" tIns="180000" rIns="18000" bIns="90000"/>
            <a:lstStyle/>
            <a:p>
              <a:pPr algn="ctr"/>
              <a:r>
                <a:rPr lang="nb-NO" altLang="nb-NO" sz="1600" b="1" dirty="0" smtClean="0"/>
                <a:t>Myndigheter</a:t>
              </a:r>
              <a:endParaRPr lang="nb-NO" altLang="nb-NO" sz="1600" b="1" dirty="0"/>
            </a:p>
          </p:txBody>
        </p:sp>
      </p:grpSp>
    </p:spTree>
    <p:extLst>
      <p:ext uri="{BB962C8B-B14F-4D97-AF65-F5344CB8AC3E}">
        <p14:creationId xmlns:p14="http://schemas.microsoft.com/office/powerpoint/2010/main" val="21041108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b="1" dirty="0" smtClean="0"/>
              <a:t>Mer om behov</a:t>
            </a:r>
            <a:endParaRPr lang="nb-NO" b="1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spcBef>
                <a:spcPts val="300"/>
              </a:spcBef>
              <a:spcAft>
                <a:spcPts val="400"/>
              </a:spcAft>
              <a:buNone/>
            </a:pPr>
            <a:r>
              <a:rPr lang="nb-NO" altLang="nb-NO" sz="2500" b="1" dirty="0">
                <a:latin typeface="Humnst777 Cn BT" pitchFamily="34" charset="0"/>
              </a:rPr>
              <a:t>Prosjektutløsende behov</a:t>
            </a:r>
          </a:p>
          <a:p>
            <a:pPr>
              <a:spcBef>
                <a:spcPts val="300"/>
              </a:spcBef>
              <a:spcAft>
                <a:spcPts val="400"/>
              </a:spcAft>
            </a:pPr>
            <a:r>
              <a:rPr lang="nb-NO" altLang="nb-NO" sz="2500" dirty="0">
                <a:latin typeface="Humnst777 Cn BT" pitchFamily="34" charset="0"/>
              </a:rPr>
              <a:t>- Hva gjør at vi begynner å planlegge (eller ønsker å gjøre det?)</a:t>
            </a:r>
          </a:p>
          <a:p>
            <a:pPr marL="0" indent="0">
              <a:spcBef>
                <a:spcPts val="300"/>
              </a:spcBef>
              <a:spcAft>
                <a:spcPts val="400"/>
              </a:spcAft>
              <a:buNone/>
            </a:pPr>
            <a:r>
              <a:rPr lang="nb-NO" altLang="nb-NO" sz="2500" b="1" dirty="0">
                <a:latin typeface="Humnst777 Cn BT" pitchFamily="34" charset="0"/>
              </a:rPr>
              <a:t>Viktige behov</a:t>
            </a:r>
          </a:p>
          <a:p>
            <a:pPr>
              <a:spcBef>
                <a:spcPts val="300"/>
              </a:spcBef>
              <a:spcAft>
                <a:spcPts val="400"/>
              </a:spcAft>
            </a:pPr>
            <a:r>
              <a:rPr lang="nb-NO" altLang="nb-NO" sz="2500" dirty="0">
                <a:latin typeface="Humnst777 Cn BT" pitchFamily="34" charset="0"/>
              </a:rPr>
              <a:t>- Hva er ellers viktig å oppnå når vi først er i gang med planlegging</a:t>
            </a:r>
            <a:r>
              <a:rPr lang="nb-NO" altLang="nb-NO" sz="2500" dirty="0" smtClean="0">
                <a:latin typeface="Humnst777 Cn BT" pitchFamily="34" charset="0"/>
              </a:rPr>
              <a:t>?</a:t>
            </a:r>
            <a:endParaRPr lang="nb-NO" altLang="nb-NO" sz="2500" dirty="0">
              <a:latin typeface="Humnst777 Cn B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56314403"/>
      </p:ext>
    </p:extLst>
  </p:cSld>
  <p:clrMapOvr>
    <a:masterClrMapping/>
  </p:clrMapOvr>
</p:sld>
</file>

<file path=ppt/theme/theme1.xml><?xml version="1.0" encoding="utf-8"?>
<a:theme xmlns:a="http://schemas.openxmlformats.org/drawingml/2006/main" name="Blank">
  <a:themeElements>
    <a:clrScheme name="SVV">
      <a:dk1>
        <a:sysClr val="windowText" lastClr="000000"/>
      </a:dk1>
      <a:lt1>
        <a:sysClr val="window" lastClr="FFFFFF"/>
      </a:lt1>
      <a:dk2>
        <a:srgbClr val="ED9300"/>
      </a:dk2>
      <a:lt2>
        <a:srgbClr val="E1E1E1"/>
      </a:lt2>
      <a:accent1>
        <a:srgbClr val="ED9300"/>
      </a:accent1>
      <a:accent2>
        <a:srgbClr val="3F505A"/>
      </a:accent2>
      <a:accent3>
        <a:srgbClr val="DADADA"/>
      </a:accent3>
      <a:accent4>
        <a:srgbClr val="58B02C"/>
      </a:accent4>
      <a:accent5>
        <a:srgbClr val="75450B"/>
      </a:accent5>
      <a:accent6>
        <a:srgbClr val="1F282D"/>
      </a:accent6>
      <a:hlink>
        <a:srgbClr val="0000FF"/>
      </a:hlink>
      <a:folHlink>
        <a:srgbClr val="800080"/>
      </a:folHlink>
    </a:clrScheme>
    <a:fontScheme name="Custom 1">
      <a:majorFont>
        <a:latin typeface="Lucida Sans Unicode"/>
        <a:ea typeface=""/>
        <a:cs typeface=""/>
      </a:majorFont>
      <a:minorFont>
        <a:latin typeface="Lucida Sans Unicode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1 Statens vegvesen liggende standard norsk.potx [Skrivebeskyttet]" id="{3E198112-B1E4-44BC-8C3E-1CA4DA7E830E}" vid="{29E3B4CA-6E79-4609-AB97-F34C0014226E}"/>
    </a:ext>
  </a:extLst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blank</Template>
  <TotalTime>812</TotalTime>
  <Words>595</Words>
  <Application>Microsoft Office PowerPoint</Application>
  <PresentationFormat>Skjermframsyning (4:3)</PresentationFormat>
  <Paragraphs>199</Paragraphs>
  <Slides>25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Lysbilettitlar</vt:lpstr>
      </vt:variant>
      <vt:variant>
        <vt:i4>25</vt:i4>
      </vt:variant>
    </vt:vector>
  </HeadingPairs>
  <TitlesOfParts>
    <vt:vector size="26" baseType="lpstr">
      <vt:lpstr>Blank</vt:lpstr>
      <vt:lpstr>KVU – hva er nå dét?</vt:lpstr>
      <vt:lpstr>Hvorfor KVU / KS1?</vt:lpstr>
      <vt:lpstr>Prosessen</vt:lpstr>
      <vt:lpstr>PowerPoint-presentasjon</vt:lpstr>
      <vt:lpstr>Anbefaling …</vt:lpstr>
      <vt:lpstr>Konseptvalgutredning – innhold</vt:lpstr>
      <vt:lpstr>Situasjonsbeskrivelsen - hva er spesielt? </vt:lpstr>
      <vt:lpstr>Behov og interesser</vt:lpstr>
      <vt:lpstr>Mer om behov</vt:lpstr>
      <vt:lpstr>Samfunnsmål</vt:lpstr>
      <vt:lpstr>Effektmål</vt:lpstr>
      <vt:lpstr>Krav </vt:lpstr>
      <vt:lpstr>Krav</vt:lpstr>
      <vt:lpstr>Konseptutvikling – fra idé til mulig løsning</vt:lpstr>
      <vt:lpstr>PowerPoint-presentasjon</vt:lpstr>
      <vt:lpstr>Utvelgelse  </vt:lpstr>
      <vt:lpstr>Vurderinger</vt:lpstr>
      <vt:lpstr>Fokus fra departementet</vt:lpstr>
      <vt:lpstr>PowerPoint-presentasjon</vt:lpstr>
      <vt:lpstr>Riksveg 7 over Hardangervidda</vt:lpstr>
      <vt:lpstr>PowerPoint-presentasjon</vt:lpstr>
      <vt:lpstr>Utfordringsnotatet</vt:lpstr>
      <vt:lpstr>Utfordringer knyttet til </vt:lpstr>
      <vt:lpstr>PowerPoint-presentasjon</vt:lpstr>
      <vt:lpstr>Sentrale møter</vt:lpstr>
    </vt:vector>
  </TitlesOfParts>
  <Company>Statens vegvesen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KVU</dc:title>
  <dc:creator>Ask Morten</dc:creator>
  <cp:lastModifiedBy>Synnøve Lien</cp:lastModifiedBy>
  <cp:revision>39</cp:revision>
  <dcterms:created xsi:type="dcterms:W3CDTF">2014-04-29T08:11:43Z</dcterms:created>
  <dcterms:modified xsi:type="dcterms:W3CDTF">2014-09-05T06:49:14Z</dcterms:modified>
</cp:coreProperties>
</file>