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60" r:id="rId3"/>
    <p:sldId id="256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25.08.2017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5F1CB2-1112-47A9-BEE3-7C73C56BFAB3}" type="datetime1">
              <a:rPr lang="nb-NO" smtClean="0"/>
              <a:t>25.08.2017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7FBAE52-247B-4B3B-BCCD-E3CF4776654C}" type="datetime1">
              <a:rPr lang="nb-NO" smtClean="0"/>
              <a:t>25.08.2017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25.08.2017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44F90966-7596-4402-AE20-F46E6732D616}" type="datetime1">
              <a:rPr lang="nb-NO" smtClean="0"/>
              <a:t>25.08.2017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C99FDD5D-C0C7-4411-BAB6-0F6A9201BA7D}" type="datetime1">
              <a:rPr lang="nb-NO" smtClean="0"/>
              <a:t>25.08.2017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E7DD8E5-618F-4019-88F3-9051A15A3CBC}" type="datetime1">
              <a:rPr lang="nb-NO" smtClean="0"/>
              <a:t>25.08.2017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EB2E243-E1A4-4D00-88DB-AECA92C56AD4}" type="datetime1">
              <a:rPr lang="nb-NO" smtClean="0"/>
              <a:t>25.08.2017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1459DE6-7436-4635-96EF-5D609ACF0BB0}" type="datetime1">
              <a:rPr lang="nb-NO" smtClean="0"/>
              <a:t>25.08.2017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3B05D01-8EE7-45A9-A4BF-E69BBE68892A}" type="datetime1">
              <a:rPr lang="nb-NO" smtClean="0"/>
              <a:t>25.08.2017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B3DC51B-3E28-44F1-A691-1F15EC5940FA}" type="datetime1">
              <a:rPr lang="nb-NO" smtClean="0"/>
              <a:t>25.08.2017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 userDrawn="1"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5650DCB-8242-431E-BE3F-D6E79D1AB133}" type="datetime1">
              <a:rPr lang="nb-NO" smtClean="0"/>
              <a:t>25.08.2017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73622" y="224668"/>
            <a:ext cx="5692781" cy="354711"/>
          </a:xfrm>
        </p:spPr>
        <p:txBody>
          <a:bodyPr/>
          <a:lstStyle/>
          <a:p>
            <a:r>
              <a:rPr lang="nb-NO" dirty="0" smtClean="0"/>
              <a:t>Kryssløysing Trengereid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E1DC77-5DA6-4A80-91FE-1E3B1FD80C8E}" type="datetime1">
              <a:rPr lang="nb-NO" smtClean="0"/>
              <a:t>25.08.2017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1759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25.08.2017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-742950"/>
            <a:ext cx="11220450" cy="83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61DE98-7E10-47C7-9D81-0B9AF21CA802}" type="datetime1">
              <a:rPr lang="nb-NO" smtClean="0"/>
              <a:t>25.08.2017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86" y="4767"/>
            <a:ext cx="6785973" cy="673660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635487" y="5480925"/>
            <a:ext cx="3366871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Vaksdal, </a:t>
            </a:r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alternativ VC11/JC1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61DE98-7E10-47C7-9D81-0B9AF21CA802}" type="datetime1">
              <a:rPr lang="nb-NO" smtClean="0">
                <a:solidFill>
                  <a:prstClr val="white"/>
                </a:solidFill>
              </a:rPr>
              <a:pPr/>
              <a:t>25.08.2017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1" y="-8469"/>
            <a:ext cx="6732240" cy="685132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660233" y="5247333"/>
            <a:ext cx="248376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prstClr val="black"/>
                </a:solidFill>
              </a:rPr>
              <a:t>Vaksdal, </a:t>
            </a:r>
          </a:p>
          <a:p>
            <a:pPr algn="ctr"/>
            <a:r>
              <a:rPr lang="nb-NO" dirty="0" smtClean="0">
                <a:solidFill>
                  <a:prstClr val="black"/>
                </a:solidFill>
              </a:rPr>
              <a:t>alternativ VC15/JC2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7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25.08.2017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0" y="-823913"/>
            <a:ext cx="11049000" cy="85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25.08.2017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700" y="-666750"/>
            <a:ext cx="112014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441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</TotalTime>
  <Words>16</Words>
  <Application>Microsoft Office PowerPoint</Application>
  <PresentationFormat>Skjermfremvisning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Sans Unicode</vt:lpstr>
      <vt:lpstr>blank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Statens vegvesen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Søderholm Gunnar</dc:creator>
  <cp:lastModifiedBy>Nielsen Charlotte Villanger</cp:lastModifiedBy>
  <cp:revision>2</cp:revision>
  <dcterms:created xsi:type="dcterms:W3CDTF">2017-08-25T09:29:48Z</dcterms:created>
  <dcterms:modified xsi:type="dcterms:W3CDTF">2017-08-25T12:44:56Z</dcterms:modified>
</cp:coreProperties>
</file>